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78" r:id="rId3"/>
    <p:sldId id="277" r:id="rId4"/>
    <p:sldId id="282" r:id="rId5"/>
    <p:sldId id="283" r:id="rId6"/>
    <p:sldId id="279" r:id="rId7"/>
    <p:sldId id="276" r:id="rId8"/>
    <p:sldId id="280" r:id="rId9"/>
    <p:sldId id="281" r:id="rId10"/>
    <p:sldId id="28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67" d="100"/>
          <a:sy n="67" d="100"/>
        </p:scale>
        <p:origin x="-13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8091F-5491-4B38-9E87-79BA1BEC8BCE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D05AF-C673-4674-993C-2BDCDB98720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68491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516A3-8D58-43E3-9F42-DB3E95D7E33F}" type="datetimeFigureOut">
              <a:rPr lang="ru-RU"/>
              <a:pPr>
                <a:defRPr/>
              </a:pPr>
              <a:t>19.02.2015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DC841-6718-4A2F-97DC-9504C44910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459F9-AE12-4473-A4B3-C74788AD7EE9}" type="datetimeFigureOut">
              <a:rPr lang="ru-RU"/>
              <a:pPr>
                <a:defRPr/>
              </a:pPr>
              <a:t>19.02.2015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3FBC-3DE7-40DE-82FC-36A60FCAAD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9BD8D-B294-4064-9463-444C5A8A9E92}" type="datetimeFigureOut">
              <a:rPr lang="ru-RU"/>
              <a:pPr>
                <a:defRPr/>
              </a:pPr>
              <a:t>19.02.2015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BC2EB-55B2-4BA4-B865-76E2050153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BACA5-4181-4995-82F6-A1F5CAFDB5D6}" type="datetimeFigureOut">
              <a:rPr lang="ru-RU"/>
              <a:pPr>
                <a:defRPr/>
              </a:pPr>
              <a:t>19.02.2015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ACD19-884B-4DF0-AF41-785179AA21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2758D-1DCA-445E-A110-E203EEC7B69B}" type="datetimeFigureOut">
              <a:rPr lang="ru-RU"/>
              <a:pPr>
                <a:defRPr/>
              </a:pPr>
              <a:t>19.02.2015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FFB34-7A20-4BDA-8F2A-54573D53F3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BA50C-545F-4372-8730-C007875BDA25}" type="datetimeFigureOut">
              <a:rPr lang="ru-RU"/>
              <a:pPr>
                <a:defRPr/>
              </a:pPr>
              <a:t>19.02.2015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C64AD-F730-4FB5-BC1F-4A3A884232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C488C-42AE-4B99-A2DD-ADED836CB210}" type="datetimeFigureOut">
              <a:rPr lang="ru-RU"/>
              <a:pPr>
                <a:defRPr/>
              </a:pPr>
              <a:t>19.02.2015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5509C-55AC-43DB-9A49-2013E80719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4AE2B-01EB-429C-8F7A-73AA928243AB}" type="datetimeFigureOut">
              <a:rPr lang="ru-RU"/>
              <a:pPr>
                <a:defRPr/>
              </a:pPr>
              <a:t>19.02.2015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5B01B-3419-433A-AEF5-025FC5BECB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45F46-F03A-409E-9F1E-43113FFFE003}" type="datetimeFigureOut">
              <a:rPr lang="ru-RU"/>
              <a:pPr>
                <a:defRPr/>
              </a:pPr>
              <a:t>19.02.2015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038A6-0836-4DC2-A950-CE99790E28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F68B5-FE55-47C0-AABD-174E56D6D717}" type="datetimeFigureOut">
              <a:rPr lang="ru-RU"/>
              <a:pPr>
                <a:defRPr/>
              </a:pPr>
              <a:t>19.02.2015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6A6E1-46EC-4E4D-A724-54DB8C5966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3BFA2-0695-4EBA-BA6D-0411E15646F6}" type="datetimeFigureOut">
              <a:rPr lang="ru-RU"/>
              <a:pPr>
                <a:defRPr/>
              </a:pPr>
              <a:t>19.02.2015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CBB8E-4B22-42EC-BEC0-F1127A31F5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A07B78-25E2-45A7-9FD7-A2BA21A9E72B}" type="datetimeFigureOut">
              <a:rPr lang="ru-RU"/>
              <a:pPr>
                <a:defRPr/>
              </a:pPr>
              <a:t>19.02.2015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FF0B52-E9F8-45A0-B52D-025462C0E5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my-shop.ru/shop/books/1768970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5;&#1055;&#1056;&#1057;%20&#1044;&#1054;&#1059;\&#1084;&#1072;&#1082;&#1077;&#1090;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35344-74271dd62d6b35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317"/>
            <a:ext cx="9144000" cy="6872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00042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gsana New" pitchFamily="18" charset="-34"/>
              </a:rPr>
              <a:t>Предметно – пространственная развивающая среда в группе в соответствии ФГОС </a:t>
            </a:r>
            <a:endParaRPr lang="ru-RU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Журнал контроля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71570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rgbClr val="002060"/>
                </a:solidFill>
                <a:hlinkClick r:id="rId2"/>
              </a:rPr>
              <a:t>my-shop.ru/shop/books/1768970.html</a:t>
            </a:r>
            <a:r>
              <a:rPr lang="ru-RU" sz="3600" b="1" dirty="0" smtClean="0">
                <a:solidFill>
                  <a:srgbClr val="002060"/>
                </a:solidFill>
              </a:rPr>
              <a:t> 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9" name="Содержимое 8" descr="журнал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2908304" y="1285860"/>
            <a:ext cx="2989250" cy="421484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1543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Насыщенность среды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должна соответствовать возрастным возможностям   детей и содержанию Программы</a:t>
            </a:r>
          </a:p>
          <a:p>
            <a:pPr marL="0" indent="0" algn="just">
              <a:buNone/>
            </a:pPr>
            <a:r>
              <a:rPr lang="ru-RU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Трансформируемость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пространства предполагает возможность изменений предметно-пространственной среды в зависимости от образовательной ситуации, в том числе от меняющихся интересов и возможностей детей.</a:t>
            </a:r>
          </a:p>
          <a:p>
            <a:pPr marL="0" indent="0" algn="just">
              <a:buNone/>
            </a:pPr>
            <a:r>
              <a:rPr lang="ru-RU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Полифункциональность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возможность разнообразного использования различных составляющих предметной среды, например детской мебели, матов, мягких модулей, ширм и т. д.;  </a:t>
            </a:r>
          </a:p>
          <a:p>
            <a:pPr marL="0" indent="0" algn="just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Вариативность среды предполагает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наличие в группе различных пространств (для игры, конструирования, уединения и пр.), а также разнообразных материалов, игр, игрушек и оборудования, обеспечивающих свободный выбор детей;</a:t>
            </a:r>
          </a:p>
          <a:p>
            <a:pPr marL="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● периодическую сменяемость игрового материала, появление новых предметов, стимулирующих игровую, двигательную, познавательную и исследовательскую активность детей</a:t>
            </a:r>
          </a:p>
          <a:p>
            <a:pPr marL="0" indent="0" algn="just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Доступность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-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свободный доступ воспитанников к играм, игрушкам, материалам, пособиям, обеспечивающим все основные виды детской активности.</a:t>
            </a:r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Безопасность среды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предполагает соответствие всех её элементов требованиям по обеспечению надёжности и безопасности их использования.</a:t>
            </a:r>
          </a:p>
          <a:p>
            <a:pPr marL="0" indent="0" algn="just">
              <a:buNone/>
            </a:pP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admin\Downloads\фон 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1" y="1928802"/>
            <a:ext cx="814393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/>
              <a:t>Примерный перечень игрового оборудования для учебно-материального обеспечения ДОУ определен в Письме Министерства образования и науки РФ от 17 ноября 2011 г. № 03-887 «О реализации приказа </a:t>
            </a:r>
            <a:r>
              <a:rPr lang="ru-RU" sz="3000" dirty="0" err="1" smtClean="0"/>
              <a:t>Минобрнауки</a:t>
            </a:r>
            <a:r>
              <a:rPr lang="ru-RU" sz="3000" dirty="0" smtClean="0"/>
              <a:t> России от 20 июля 2011 г. № 2151» </a:t>
            </a:r>
            <a:endParaRPr lang="ru-RU" sz="3000" dirty="0">
              <a:latin typeface="+mj-lt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Возможные сложности при создании РППС в соответствии с ФГОС ДО и пути их преодоления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28737"/>
          <a:ext cx="8229600" cy="5048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9948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Сложности 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Пути преодоления</a:t>
                      </a:r>
                      <a:endParaRPr lang="ru-RU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1609134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Небольшая площадь групп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 многофункциональной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мебели</a:t>
                      </a:r>
                    </a:p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160913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Неготовность педагогических кадров работать в новых условиях</a:t>
                      </a:r>
                    </a:p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Методическая помощь педагогам,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организация семинаров.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1230514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Дополнительные затраты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Внебюджетные фонды и самостоятельное изготовление пособий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МНОГОФУНКЦИОНАЛЬНАЯ МЕБЕЛЬ</a:t>
            </a:r>
            <a:endParaRPr lang="ru-RU" dirty="0"/>
          </a:p>
        </p:txBody>
      </p:sp>
      <p:pic>
        <p:nvPicPr>
          <p:cNvPr id="4" name="Содержимое 3" descr="SDC198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4357694"/>
            <a:ext cx="3333741" cy="2500306"/>
          </a:xfrm>
        </p:spPr>
      </p:pic>
      <p:pic>
        <p:nvPicPr>
          <p:cNvPr id="7" name="Содержимое 3" descr="SDC198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71802" y="1428736"/>
            <a:ext cx="3571900" cy="267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SDC198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285853" y="4339811"/>
            <a:ext cx="3357585" cy="25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admin\Downloads\фон 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SC055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736"/>
            <a:ext cx="4623566" cy="3467675"/>
          </a:xfrm>
          <a:prstGeom prst="rect">
            <a:avLst/>
          </a:prstGeom>
        </p:spPr>
      </p:pic>
      <p:pic>
        <p:nvPicPr>
          <p:cNvPr id="5" name="Рисунок 4" descr="DSC056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320032"/>
            <a:ext cx="5000660" cy="35379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1357298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МАРКЕРЫ ИГРОВОГО ПРОСТРАНСТВА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35344-74271dd62d6b35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72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85728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Игрушки-персонажи и ролевые атрибуты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DSC056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1857364"/>
            <a:ext cx="4729945" cy="2353147"/>
          </a:xfrm>
          <a:prstGeom prst="rect">
            <a:avLst/>
          </a:prstGeom>
        </p:spPr>
      </p:pic>
      <p:pic>
        <p:nvPicPr>
          <p:cNvPr id="4" name="Рисунок 3" descr="DSC0559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5992"/>
            <a:ext cx="3643306" cy="2729913"/>
          </a:xfrm>
          <a:prstGeom prst="rect">
            <a:avLst/>
          </a:prstGeom>
        </p:spPr>
      </p:pic>
      <p:pic>
        <p:nvPicPr>
          <p:cNvPr id="6" name="Рисунок 5" descr="DSC056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4286256"/>
            <a:ext cx="3714776" cy="27860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admin\Downloads\фон 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SC055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896016"/>
            <a:ext cx="2214578" cy="2214578"/>
          </a:xfrm>
          <a:prstGeom prst="rect">
            <a:avLst/>
          </a:prstGeom>
        </p:spPr>
      </p:pic>
      <p:pic>
        <p:nvPicPr>
          <p:cNvPr id="5" name="Рисунок 4" descr="DSC056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357694"/>
            <a:ext cx="2857489" cy="22859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1357298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ИГРУШКИ – ПРЕДМЕТЫ ОПЕРИРОВАНИЯ</a:t>
            </a:r>
          </a:p>
        </p:txBody>
      </p:sp>
      <p:pic>
        <p:nvPicPr>
          <p:cNvPr id="7" name="Рисунок 6" descr="DSC056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3571876"/>
            <a:ext cx="2728823" cy="2071678"/>
          </a:xfrm>
          <a:prstGeom prst="rect">
            <a:avLst/>
          </a:prstGeom>
        </p:spPr>
      </p:pic>
      <p:pic>
        <p:nvPicPr>
          <p:cNvPr id="8" name="Рисунок 7" descr="DSC056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1763" y="4902337"/>
            <a:ext cx="2762237" cy="1955663"/>
          </a:xfrm>
          <a:prstGeom prst="rect">
            <a:avLst/>
          </a:prstGeom>
        </p:spPr>
      </p:pic>
      <p:pic>
        <p:nvPicPr>
          <p:cNvPr id="9" name="Рисунок 8" descr="DSC0559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8860" y="1643050"/>
            <a:ext cx="1896039" cy="189603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макет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215466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</TotalTime>
  <Words>168</Words>
  <Application>Microsoft Office PowerPoint</Application>
  <PresentationFormat>Экран (4:3)</PresentationFormat>
  <Paragraphs>27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Возможные сложности при создании РППС в соответствии с ФГОС ДО и пути их преодоления </vt:lpstr>
      <vt:lpstr>МНОГОФУНКЦИОНАЛЬНАЯ МЕБЕЛЬ</vt:lpstr>
      <vt:lpstr>Слайд 6</vt:lpstr>
      <vt:lpstr>Слайд 7</vt:lpstr>
      <vt:lpstr>Слайд 8</vt:lpstr>
      <vt:lpstr>Слайд 9</vt:lpstr>
      <vt:lpstr>Журнал контроля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163</cp:revision>
  <dcterms:created xsi:type="dcterms:W3CDTF">2013-03-23T03:50:42Z</dcterms:created>
  <dcterms:modified xsi:type="dcterms:W3CDTF">2015-02-18T19:07:41Z</dcterms:modified>
</cp:coreProperties>
</file>