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9516-E808-486E-ABBD-6B78D21E6A7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95EC-E5A7-4300-A51A-9CB6670F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Что там шепчешь на заре, Весь в росе и в серебре - Картинка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00306"/>
            <a:ext cx="8201028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Лес, лес! Возьми мою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глоть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Загадка-51 (эхо) - Стихи-загадки для малышей от Уссури - Каталог произведений - Галина Таравкова. Дальневосточная поэзия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BB383"/>
              </a:clrFrom>
              <a:clrTo>
                <a:srgbClr val="CBB38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182420"/>
            <a:ext cx="1928826" cy="26755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000496" y="5715016"/>
            <a:ext cx="5143504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Юрий Коваль. 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интерес к природе, природным явлениям и формам жизни, понимание активной роли человека в природе.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.Сформировать представление о душевной и физической красоте человека.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ценностное отношение к природе и всем формам жизни.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писание картины Ивана Шишкина «Дети в лесу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420" cy="5857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00364" y="5857892"/>
            <a:ext cx="3074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Иван Шишкин </a:t>
            </a:r>
            <a:r>
              <a:rPr lang="ru-RU" b="1" dirty="0" smtClean="0"/>
              <a:t>«Дети в лесу»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Заболело у меня горло.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я его лечить горячим молоком и мёдом, паром разварной картошки.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 ты в лес сходи, - сказала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Пантелевна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Стань на поляне да и крикни изо всех сил: "Лес, лес! Возьми мою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глоть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!" Может, и возьмёт. Только сильней кричи-то и рот пошире открывай.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Обулся я, оделся потеплей, пришёл в лес. Стал на поляну, разинул рот и крикнул изо всех сил: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Лес, лес! Возьми мою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глоть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шелохнулся лес, и я не понял - взял он или не взял.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я снова кричать, и орал ужасно, и рот разевал, чтобы лес мог поглубже в меня проникнуть.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"Ну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глоть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тебя, брат", - думал, наверно, лес, глядя на мои старания.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Вернулся я домой, залез на печку греться, а сам всё думал: "Взял он или нет?"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Давно это было. И теперь я живу в городе, и горло у меня не болит. И ничего у меня не болит. И вообще я здоров как бык.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Весело гуляю среди каменных домов, а про себя всегда думаю: "Лес, лес! Возьми мою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глоть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!"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Суеве́рие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Вера в то, что некоторые явления представляют собою проявление сверхъестественных сил или служат предзнаменованием будущего.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Предрассудок, основанный на такой вере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247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«Лес, лес! Возьми мою глоть!»</vt:lpstr>
      <vt:lpstr>Слайд 2</vt:lpstr>
      <vt:lpstr>Слайд 3</vt:lpstr>
      <vt:lpstr>Слайд 4</vt:lpstr>
      <vt:lpstr>Суеве́рие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Юрий Коваль.   «Лес, лес! Возьми мою глоть!»</dc:title>
  <dc:creator>ТЕВ</dc:creator>
  <cp:lastModifiedBy>ТЕВ</cp:lastModifiedBy>
  <cp:revision>3</cp:revision>
  <dcterms:created xsi:type="dcterms:W3CDTF">2014-12-15T02:16:03Z</dcterms:created>
  <dcterms:modified xsi:type="dcterms:W3CDTF">2014-12-18T01:50:46Z</dcterms:modified>
</cp:coreProperties>
</file>