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7" r:id="rId5"/>
    <p:sldId id="259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4D5A6A-C266-47A7-8CE1-E714AE79DC0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0689A3-82EF-45F5-AA7C-1CAD685307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Введение понятий «Согласный звук», «твердый согласный звук», «мягкий согласный звук».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«ООШ с. Ивановки»</a:t>
            </a:r>
          </a:p>
          <a:p>
            <a:r>
              <a:rPr lang="ru-RU" dirty="0" smtClean="0"/>
              <a:t>МО «</a:t>
            </a:r>
            <a:r>
              <a:rPr lang="ru-RU" dirty="0" err="1" smtClean="0"/>
              <a:t>Енотаевский</a:t>
            </a:r>
            <a:r>
              <a:rPr lang="ru-RU" dirty="0" smtClean="0"/>
              <a:t> район»</a:t>
            </a:r>
          </a:p>
          <a:p>
            <a:r>
              <a:rPr lang="ru-RU" smtClean="0"/>
              <a:t>Боброва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9649" y="6983532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18 Декабря 2010 - Клипарты, psd, кисти, фотошоп, программы, софт дизайн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4896544" cy="3672408"/>
          </a:xfrm>
          <a:prstGeom prst="rect">
            <a:avLst/>
          </a:prstGeom>
          <a:noFill/>
        </p:spPr>
      </p:pic>
      <p:pic>
        <p:nvPicPr>
          <p:cNvPr id="1028" name="Picture 4" descr="Обои Природа Облака, обои для рабочего стола, фотографии Об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2016224" cy="2160240"/>
          </a:xfrm>
          <a:prstGeom prst="rect">
            <a:avLst/>
          </a:prstGeom>
          <a:noFill/>
        </p:spPr>
      </p:pic>
      <p:pic>
        <p:nvPicPr>
          <p:cNvPr id="1030" name="Picture 6" descr="Просмотр изображения 1725383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1"/>
            <a:ext cx="1944216" cy="2016224"/>
          </a:xfrm>
          <a:prstGeom prst="rect">
            <a:avLst/>
          </a:prstGeom>
          <a:noFill/>
        </p:spPr>
      </p:pic>
      <p:pic>
        <p:nvPicPr>
          <p:cNvPr id="1032" name="Picture 8" descr="Ринопласт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2304256" cy="2037210"/>
          </a:xfrm>
          <a:prstGeom prst="rect">
            <a:avLst/>
          </a:prstGeom>
          <a:noFill/>
        </p:spPr>
      </p:pic>
      <p:pic>
        <p:nvPicPr>
          <p:cNvPr id="1034" name="Picture 10" descr="Анимированная азбука для детей: Буква Ц, ц. - 30 Сентября 2013 - Blog - Q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21088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Зачет по теме &quot;Графический редакт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07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690bdab10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4149080"/>
            <a:ext cx="3497018" cy="22797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2708920"/>
            <a:ext cx="1200152" cy="1143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4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8144" y="4149080"/>
            <a:ext cx="2868545" cy="231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2428860" y="2786058"/>
            <a:ext cx="371724" cy="399748"/>
          </a:xfrm>
          <a:prstGeom prst="rect">
            <a:avLst/>
          </a:prstGeom>
        </p:spPr>
      </p:pic>
      <p:pic>
        <p:nvPicPr>
          <p:cNvPr id="11" name="Рисунок 10" descr="4f8880777b9f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5536" y="2852936"/>
            <a:ext cx="1928826" cy="1102187"/>
          </a:xfrm>
          <a:prstGeom prst="rect">
            <a:avLst/>
          </a:prstGeom>
        </p:spPr>
      </p:pic>
      <p:pic>
        <p:nvPicPr>
          <p:cNvPr id="12" name="Рисунок 11" descr="839e44772a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60648"/>
            <a:ext cx="1872208" cy="2234391"/>
          </a:xfrm>
          <a:prstGeom prst="rect">
            <a:avLst/>
          </a:prstGeom>
        </p:spPr>
      </p:pic>
      <p:pic>
        <p:nvPicPr>
          <p:cNvPr id="13" name="Рисунок 12" descr="40e7f45e77c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9872" y="332656"/>
            <a:ext cx="2404981" cy="223224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1zoom.ru/prev/242/241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9649" y="6983532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18 Декабря 2010 - Клипарты, psd, кисти, фотошоп, программы, софт дизайн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18457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7950" y="785794"/>
            <a:ext cx="1143008" cy="105727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3500438"/>
            <a:ext cx="1214446" cy="10572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4f8880777b9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15" y="5214950"/>
            <a:ext cx="2125279" cy="1214446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214546" y="5143512"/>
            <a:ext cx="357190" cy="357190"/>
          </a:xfrm>
          <a:prstGeom prst="rect">
            <a:avLst/>
          </a:prstGeom>
        </p:spPr>
      </p:pic>
      <p:pic>
        <p:nvPicPr>
          <p:cNvPr id="11" name="Рисунок 10" descr="5fbdb6f5e3c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0100" y="3071810"/>
            <a:ext cx="1381494" cy="1525399"/>
          </a:xfrm>
          <a:prstGeom prst="rect">
            <a:avLst/>
          </a:prstGeom>
        </p:spPr>
      </p:pic>
      <p:pic>
        <p:nvPicPr>
          <p:cNvPr id="12" name="Рисунок 11" descr="62848a88ea5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857496"/>
            <a:ext cx="3119545" cy="1928826"/>
          </a:xfrm>
          <a:prstGeom prst="rect">
            <a:avLst/>
          </a:prstGeom>
        </p:spPr>
      </p:pic>
      <p:pic>
        <p:nvPicPr>
          <p:cNvPr id="13" name="Рисунок 12" descr="aa675c5e5bb3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14414" y="428604"/>
            <a:ext cx="964413" cy="1928826"/>
          </a:xfrm>
          <a:prstGeom prst="rect">
            <a:avLst/>
          </a:prstGeom>
        </p:spPr>
      </p:pic>
      <p:pic>
        <p:nvPicPr>
          <p:cNvPr id="15" name="Рисунок 14" descr="shariki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548680"/>
            <a:ext cx="1619250" cy="170973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17</Words>
  <Application>Microsoft Office PowerPoint</Application>
  <PresentationFormat>Экран (4:3)</PresentationFormat>
  <Paragraphs>5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  Введение понятий «Согласный звук», «твердый согласный звук», «мягкий согласный звук».                 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понятий «Согласный звук», «Твердый согласный звук», мягкий согласный звук</dc:title>
  <dc:creator>RePack by SPecialiST</dc:creator>
  <cp:lastModifiedBy>RePack by SPecialiST</cp:lastModifiedBy>
  <cp:revision>6</cp:revision>
  <dcterms:created xsi:type="dcterms:W3CDTF">2014-09-23T17:51:27Z</dcterms:created>
  <dcterms:modified xsi:type="dcterms:W3CDTF">2014-12-25T15:31:48Z</dcterms:modified>
</cp:coreProperties>
</file>