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7" r:id="rId4"/>
    <p:sldId id="257" r:id="rId5"/>
    <p:sldId id="266" r:id="rId6"/>
    <p:sldId id="268" r:id="rId7"/>
    <p:sldId id="260" r:id="rId8"/>
    <p:sldId id="269" r:id="rId9"/>
    <p:sldId id="270" r:id="rId10"/>
    <p:sldId id="271" r:id="rId11"/>
    <p:sldId id="272" r:id="rId12"/>
    <p:sldId id="273" r:id="rId13"/>
    <p:sldId id="261" r:id="rId14"/>
    <p:sldId id="265" r:id="rId15"/>
    <p:sldId id="263" r:id="rId16"/>
    <p:sldId id="264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2091-4C9C-49D4-9278-3162F9DBA3D3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B3A4-F75B-476C-BAED-49427351A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B3A4-F75B-476C-BAED-49427351A2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59A0AD-CDC7-462B-9A97-73EE99E2D38A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61CB2F-0BD6-447D-B019-93ADAE49C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Муниципальное бюджетное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 средняя общеобразовательная школа №4 </a:t>
            </a:r>
            <a:br>
              <a:rPr lang="ru-RU" sz="2000" dirty="0" smtClean="0"/>
            </a:br>
            <a:r>
              <a:rPr lang="ru-RU" sz="2000" dirty="0" smtClean="0"/>
              <a:t>посёлка городского типа Афипского</a:t>
            </a:r>
            <a:br>
              <a:rPr lang="ru-RU" sz="2000" dirty="0" smtClean="0"/>
            </a:br>
            <a:r>
              <a:rPr lang="ru-RU" sz="2000" dirty="0" smtClean="0"/>
              <a:t> муниципального образования Северский район</a:t>
            </a:r>
            <a:br>
              <a:rPr lang="ru-RU" sz="2000" dirty="0" smtClean="0"/>
            </a:br>
            <a:r>
              <a:rPr lang="ru-RU" sz="2000" dirty="0" smtClean="0"/>
              <a:t> Краснодарского края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6266906" cy="1101248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/>
          </a:p>
          <a:p>
            <a:r>
              <a:rPr lang="ru-RU" sz="11200" dirty="0" smtClean="0">
                <a:solidFill>
                  <a:srgbClr val="002060"/>
                </a:solidFill>
              </a:rPr>
              <a:t> </a:t>
            </a:r>
          </a:p>
          <a:p>
            <a:endParaRPr lang="ru-RU" sz="11200" dirty="0" smtClean="0">
              <a:solidFill>
                <a:srgbClr val="002060"/>
              </a:solidFill>
            </a:endParaRPr>
          </a:p>
          <a:p>
            <a:r>
              <a:rPr lang="ru-RU" sz="11200" dirty="0" err="1" smtClean="0">
                <a:solidFill>
                  <a:srgbClr val="002060"/>
                </a:solidFill>
              </a:rPr>
              <a:t>Учитель:</a:t>
            </a:r>
            <a:r>
              <a:rPr lang="ru-RU" sz="11200" dirty="0" err="1" smtClean="0"/>
              <a:t>Борзова</a:t>
            </a:r>
            <a:r>
              <a:rPr lang="ru-RU" sz="11200" dirty="0" smtClean="0"/>
              <a:t> Виктория Валерьевна</a:t>
            </a:r>
          </a:p>
          <a:p>
            <a:r>
              <a:rPr lang="ru-RU" sz="11200" dirty="0" smtClean="0"/>
              <a:t>1 квалификационная категория</a:t>
            </a:r>
            <a:endParaRPr lang="ru-RU" sz="1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1006" y="3573016"/>
            <a:ext cx="730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«Органы чувств»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5" descr="C:\Users\Виктория\Pictures\Картинки\Картинки\Вика\Борзова В.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160240" cy="2376264"/>
          </a:xfrm>
          <a:prstGeom prst="rect">
            <a:avLst/>
          </a:prstGeom>
          <a:ln>
            <a:solidFill>
              <a:srgbClr val="64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2495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3200" dirty="0" smtClean="0"/>
              <a:t>Чем мы различаем запахи? </a:t>
            </a:r>
          </a:p>
          <a:p>
            <a:r>
              <a:rPr lang="ru-RU" sz="3200" dirty="0" smtClean="0"/>
              <a:t>- Как по-другому называется нос?</a:t>
            </a:r>
          </a:p>
          <a:p>
            <a:r>
              <a:rPr lang="ru-RU" sz="3200" dirty="0" smtClean="0"/>
              <a:t>- Куда попадают пахучие вещества?</a:t>
            </a:r>
          </a:p>
          <a:p>
            <a:r>
              <a:rPr lang="ru-RU" sz="3200" dirty="0" smtClean="0"/>
              <a:t>- Куда передается возбуждение (сигналы)?</a:t>
            </a:r>
          </a:p>
          <a:p>
            <a:r>
              <a:rPr lang="ru-RU" sz="3200" dirty="0" smtClean="0"/>
              <a:t>- Как нужно оберегать органы обоняния?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Загадка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4800" dirty="0" smtClean="0"/>
              <a:t>За стеной костяной</a:t>
            </a:r>
            <a:br>
              <a:rPr lang="ru-RU" sz="4800" dirty="0" smtClean="0"/>
            </a:br>
            <a:r>
              <a:rPr lang="ru-RU" sz="4800" dirty="0" smtClean="0"/>
              <a:t>Соловейко спой.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3600" dirty="0" smtClean="0"/>
              <a:t>-Что мы можем различать органом вкуса?</a:t>
            </a:r>
          </a:p>
          <a:p>
            <a:r>
              <a:rPr lang="ru-RU" sz="3600" dirty="0" smtClean="0"/>
              <a:t>- Чем покрыт язык?</a:t>
            </a:r>
          </a:p>
          <a:p>
            <a:r>
              <a:rPr lang="ru-RU" sz="3600" dirty="0" smtClean="0"/>
              <a:t>- Почему мы ощущаем вкус пищи?</a:t>
            </a:r>
          </a:p>
          <a:p>
            <a:r>
              <a:rPr lang="ru-RU" sz="3600" dirty="0" smtClean="0"/>
              <a:t>- Что помогает языку определить качество пищи?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043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408712" cy="4680520"/>
          </a:xfrm>
        </p:spPr>
      </p:pic>
      <p:sp>
        <p:nvSpPr>
          <p:cNvPr id="4" name="Прямоугольник 3"/>
          <p:cNvSpPr/>
          <p:nvPr/>
        </p:nvSpPr>
        <p:spPr>
          <a:xfrm>
            <a:off x="671737" y="476672"/>
            <a:ext cx="7500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 осязания - кожа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8533" y="1609725"/>
            <a:ext cx="3376333" cy="4846638"/>
          </a:xfrm>
        </p:spPr>
      </p:pic>
      <p:sp>
        <p:nvSpPr>
          <p:cNvPr id="5" name="Прямоугольник 4"/>
          <p:cNvSpPr/>
          <p:nvPr/>
        </p:nvSpPr>
        <p:spPr>
          <a:xfrm>
            <a:off x="539553" y="476672"/>
            <a:ext cx="7302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беречь зрение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беречь слух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6" descr="img0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276872"/>
            <a:ext cx="3499486" cy="4114800"/>
          </a:xfrm>
        </p:spPr>
      </p:pic>
      <p:pic>
        <p:nvPicPr>
          <p:cNvPr id="7" name="Содержимое 6" descr="img043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6223" y="1609725"/>
            <a:ext cx="3300953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011362"/>
            <a:ext cx="3311030" cy="4846638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сохранить здоровье кожи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Продолжите 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84632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Мне понравилось…</a:t>
            </a:r>
          </a:p>
          <a:p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Мне было трудно…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7668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окончен!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67796">
            <a:off x="179512" y="3356992"/>
            <a:ext cx="7272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/>
                <a:solidFill>
                  <a:srgbClr val="29878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Молодцы !!!</a:t>
            </a:r>
            <a:endParaRPr lang="ru-RU" sz="8000" b="1" cap="all" spc="0" dirty="0">
              <a:ln/>
              <a:solidFill>
                <a:srgbClr val="298787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Начинается урок-</a:t>
            </a:r>
            <a:br>
              <a:rPr lang="ru-RU" sz="2800" dirty="0" smtClean="0"/>
            </a:br>
            <a:r>
              <a:rPr lang="ru-RU" sz="2800" dirty="0" smtClean="0"/>
              <a:t>Он пойдёт ребятам впрок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1.Комплекс физических упражнений</a:t>
            </a:r>
            <a:endParaRPr lang="ru-RU" sz="2400" dirty="0"/>
          </a:p>
        </p:txBody>
      </p:sp>
      <p:pic>
        <p:nvPicPr>
          <p:cNvPr id="7" name="Picture 3" descr="C:\Users\Виктория\AppData\Local\Temp\Rar$DI14.201\100_37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351" r="15351"/>
          <a:stretch>
            <a:fillRect/>
          </a:stretch>
        </p:blipFill>
        <p:spPr bwMode="auto">
          <a:xfrm>
            <a:off x="683568" y="1052736"/>
            <a:ext cx="420624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изрук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38300" cy="1762125"/>
          </a:xfrm>
          <a:prstGeom prst="rect">
            <a:avLst/>
          </a:prstGeom>
        </p:spPr>
      </p:pic>
      <p:pic>
        <p:nvPicPr>
          <p:cNvPr id="9" name="Рисунок 8" descr="Новый рисун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653136"/>
            <a:ext cx="2664296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6000" dirty="0" smtClean="0"/>
              <a:t>Видят целый свет,</a:t>
            </a:r>
            <a:br>
              <a:rPr lang="ru-RU" sz="6000" dirty="0" smtClean="0"/>
            </a:br>
            <a:r>
              <a:rPr lang="ru-RU" sz="6000" dirty="0" smtClean="0"/>
              <a:t>А друг друга 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044 - копия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488832" cy="5544616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32656"/>
            <a:ext cx="7604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 зрения - глаз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</a:t>
            </a:r>
            <a:r>
              <a:rPr lang="ru-RU" sz="3600" dirty="0" smtClean="0"/>
              <a:t>Что мы различаем зрением?</a:t>
            </a:r>
          </a:p>
          <a:p>
            <a:r>
              <a:rPr lang="ru-RU" sz="3600" dirty="0" smtClean="0"/>
              <a:t>- Какое значение имеют веки и ресницы?</a:t>
            </a:r>
          </a:p>
          <a:p>
            <a:r>
              <a:rPr lang="ru-RU" sz="3600" dirty="0" smtClean="0"/>
              <a:t>- Какое значение имеют слезы?</a:t>
            </a:r>
          </a:p>
          <a:p>
            <a:r>
              <a:rPr lang="ru-RU" sz="3600" dirty="0" smtClean="0"/>
              <a:t>- Какое строение имеет глаз?</a:t>
            </a:r>
          </a:p>
          <a:p>
            <a:r>
              <a:rPr lang="ru-RU" sz="3600" dirty="0" smtClean="0"/>
              <a:t>- Как нужно охранять зрение?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Загадка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6600" dirty="0" smtClean="0"/>
              <a:t>Один говорит,</a:t>
            </a:r>
            <a:br>
              <a:rPr lang="ru-RU" sz="6600" dirty="0" smtClean="0"/>
            </a:br>
            <a:r>
              <a:rPr lang="ru-RU" sz="6600" dirty="0" smtClean="0"/>
              <a:t>Двое глядят,</a:t>
            </a:r>
            <a:br>
              <a:rPr lang="ru-RU" sz="6600" dirty="0" smtClean="0"/>
            </a:br>
            <a:r>
              <a:rPr lang="ru-RU" sz="6600" dirty="0" smtClean="0"/>
              <a:t>Два слушают.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043 - копия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6840760" cy="5301208"/>
          </a:xfrm>
        </p:spPr>
      </p:pic>
      <p:sp>
        <p:nvSpPr>
          <p:cNvPr id="4" name="Прямоугольник 3"/>
          <p:cNvSpPr/>
          <p:nvPr/>
        </p:nvSpPr>
        <p:spPr>
          <a:xfrm>
            <a:off x="467545" y="404664"/>
            <a:ext cx="7257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 слуха - уши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600" dirty="0" smtClean="0"/>
              <a:t>- Какое значение имеет орган слуха? </a:t>
            </a:r>
          </a:p>
          <a:p>
            <a:r>
              <a:rPr lang="ru-RU" sz="3600" dirty="0" smtClean="0"/>
              <a:t>- Правильно ли одну ушную раковину назвать ухом?</a:t>
            </a:r>
          </a:p>
          <a:p>
            <a:r>
              <a:rPr lang="ru-RU" sz="3600" dirty="0" smtClean="0"/>
              <a:t>- Строение уха?</a:t>
            </a:r>
          </a:p>
          <a:p>
            <a:r>
              <a:rPr lang="ru-RU" sz="3600" dirty="0" smtClean="0"/>
              <a:t>- Куда идет возбуждение?</a:t>
            </a:r>
          </a:p>
          <a:p>
            <a:r>
              <a:rPr lang="ru-RU" sz="3600" dirty="0" smtClean="0"/>
              <a:t>- Скажите, а как надо беречь уши?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Загадка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7444680" cy="484632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4800" dirty="0" smtClean="0"/>
              <a:t>Есть всегда он у людей, Есть всегда у кораблей.</a:t>
            </a:r>
          </a:p>
          <a:p>
            <a:endParaRPr lang="ru-RU" dirty="0"/>
          </a:p>
        </p:txBody>
      </p:sp>
      <p:pic>
        <p:nvPicPr>
          <p:cNvPr id="4" name="Рисунок 1" descr="C:\Users\Виктория\Pictures\Картинки\ВЕКТОРНЫЕ РИСУНКИ, ВСЯ КОЛЛЕКЦИЯ\j029035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99792" y="3789040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</TotalTime>
  <Words>217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Муниципальное бюджетное общеобразовательное учреждение  средняя общеобразовательная школа №4  посёлка городского типа Афипского  муниципального образования Северский район  Краснодарского края </vt:lpstr>
      <vt:lpstr> Начинается урок- Он пойдёт ребятам впрок</vt:lpstr>
      <vt:lpstr>Загадка</vt:lpstr>
      <vt:lpstr>Слайд 4</vt:lpstr>
      <vt:lpstr>Итог:</vt:lpstr>
      <vt:lpstr>Загадка</vt:lpstr>
      <vt:lpstr>Слайд 7</vt:lpstr>
      <vt:lpstr>Итог:</vt:lpstr>
      <vt:lpstr>Загадка</vt:lpstr>
      <vt:lpstr>Итог:</vt:lpstr>
      <vt:lpstr>Загадка</vt:lpstr>
      <vt:lpstr>Итог:</vt:lpstr>
      <vt:lpstr>Слайд 13</vt:lpstr>
      <vt:lpstr>Слайд 14</vt:lpstr>
      <vt:lpstr>Как беречь слух</vt:lpstr>
      <vt:lpstr>Слайд 16</vt:lpstr>
      <vt:lpstr>Продолжите предложения: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№4  посёлка городского типа Афипского  муниципального образования Северский район  Краснодарского края</dc:title>
  <dc:creator>Виктория</dc:creator>
  <cp:lastModifiedBy>Виктория</cp:lastModifiedBy>
  <cp:revision>11</cp:revision>
  <dcterms:created xsi:type="dcterms:W3CDTF">2012-11-12T06:23:00Z</dcterms:created>
  <dcterms:modified xsi:type="dcterms:W3CDTF">2013-11-08T11:22:51Z</dcterms:modified>
</cp:coreProperties>
</file>