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4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7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8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2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6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0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2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53810-E93D-4550-9CD1-6B36934B423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95FD-4BD8-4E83-B893-B139B3873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Рисунок 7" descr="инфо-БУМ: Кошки 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02" y="415636"/>
            <a:ext cx="5717598" cy="725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06781" y="371702"/>
            <a:ext cx="924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Сборник загадок по ОБЖ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327" y="6005945"/>
            <a:ext cx="551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Шепырева Людмила Леонидовна воспитатель ГБДОУ №32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15" y="89687"/>
            <a:ext cx="1702015" cy="17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2" y="83127"/>
            <a:ext cx="12223172" cy="6858000"/>
          </a:xfrm>
          <a:prstGeom prst="rect">
            <a:avLst/>
          </a:prstGeom>
        </p:spPr>
      </p:pic>
      <p:pic>
        <p:nvPicPr>
          <p:cNvPr id="4" name="Рисунок 3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-83127"/>
            <a:ext cx="5895109" cy="70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-173279"/>
            <a:ext cx="2734321" cy="2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" y="-31173"/>
            <a:ext cx="12202390" cy="6943724"/>
          </a:xfrm>
          <a:prstGeom prst="rect">
            <a:avLst/>
          </a:prstGeom>
        </p:spPr>
      </p:pic>
      <p:pic>
        <p:nvPicPr>
          <p:cNvPr id="3" name="Рисунок 2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-1"/>
            <a:ext cx="5791200" cy="691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7" y="-31173"/>
            <a:ext cx="2646218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5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" y="-20782"/>
            <a:ext cx="12264736" cy="6912551"/>
          </a:xfrm>
          <a:prstGeom prst="rect">
            <a:avLst/>
          </a:prstGeom>
        </p:spPr>
      </p:pic>
      <p:pic>
        <p:nvPicPr>
          <p:cNvPr id="3" name="Рисунок 2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0"/>
            <a:ext cx="5874328" cy="689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-201088"/>
            <a:ext cx="2757151" cy="27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0"/>
            <a:ext cx="12209318" cy="6902161"/>
          </a:xfrm>
          <a:prstGeom prst="rect">
            <a:avLst/>
          </a:prstGeom>
        </p:spPr>
      </p:pic>
      <p:pic>
        <p:nvPicPr>
          <p:cNvPr id="3" name="Рисунок 2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0"/>
            <a:ext cx="5874327" cy="688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04" y="-210745"/>
            <a:ext cx="27432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28" y="-20782"/>
            <a:ext cx="12237028" cy="6878782"/>
          </a:xfrm>
          <a:prstGeom prst="rect">
            <a:avLst/>
          </a:prstGeom>
        </p:spPr>
      </p:pic>
      <p:pic>
        <p:nvPicPr>
          <p:cNvPr id="3" name="Рисунок 2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0"/>
            <a:ext cx="591589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-136692"/>
            <a:ext cx="2695391" cy="26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4369"/>
          </a:xfrm>
          <a:prstGeom prst="rect">
            <a:avLst/>
          </a:prstGeom>
        </p:spPr>
      </p:pic>
      <p:pic>
        <p:nvPicPr>
          <p:cNvPr id="3" name="Рисунок 2" descr="http://cs540102.vk.me/c540101/v540101042/23470/HND_qVfcka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-1"/>
            <a:ext cx="5895109" cy="689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84" y="-103032"/>
            <a:ext cx="2597727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9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36368"/>
            <a:ext cx="12230099" cy="6894368"/>
          </a:xfrm>
          <a:prstGeom prst="rect">
            <a:avLst/>
          </a:prstGeom>
        </p:spPr>
      </p:pic>
      <p:pic>
        <p:nvPicPr>
          <p:cNvPr id="3" name="Рисунок 2" descr="http://cs540102.vk.me/c540101/v540101042/23477/MeDRxBmt4D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0"/>
            <a:ext cx="591589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82" y="-235332"/>
            <a:ext cx="2669439" cy="26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min ЛУЧИКИ Страница 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036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000999" y="1039091"/>
            <a:ext cx="401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КОНЕЦ</a:t>
            </a:r>
            <a:endParaRPr lang="ru-RU" sz="3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9366"/>
            <a:ext cx="1637102" cy="16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99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7</cp:revision>
  <dcterms:created xsi:type="dcterms:W3CDTF">2015-03-09T09:14:16Z</dcterms:created>
  <dcterms:modified xsi:type="dcterms:W3CDTF">2015-03-09T10:12:42Z</dcterms:modified>
</cp:coreProperties>
</file>