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7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62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41E5-402A-4CF4-A35C-775EDE38438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12D95-A065-40B3-9A57-FA05C12221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12D95-A065-40B3-9A57-FA05C12221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60C27-0933-4DF8-98E8-1DDCF385494E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8D75-84B5-4F1C-BD11-EB8D0E4F2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tness-live.ru/uploads/images/00/01/64/2012/07/06/4ff5fca2d975e_512xau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294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714620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b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«Почему я хочу быть сильным»</a:t>
            </a:r>
            <a:b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072075"/>
            <a:ext cx="712407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</a:t>
            </a:r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Бахтинов</a:t>
            </a:r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Евгений</a:t>
            </a:r>
          </a:p>
          <a:p>
            <a:pPr algn="ctr"/>
            <a:r>
              <a:rPr lang="ru-RU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1класс</a:t>
            </a:r>
            <a:endParaRPr lang="ru-RU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Кантемировка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2010-2011г</a:t>
            </a:r>
            <a:endParaRPr lang="ru-RU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791253" cy="717119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Твоё задание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«Почему я хочу быть сильным?</a:t>
            </a: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Автор : </a:t>
            </a:r>
            <a:r>
              <a:rPr lang="ru-RU" sz="2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Бахтинов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Евгений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 литературных  героев(из сказок, былин, мифов), которые обладали  большой силой?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(3-4героя)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Найди их изображения (из Интернета, нарисуй сам)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Размести героев на листах, подпиши имена героев, из каких они сказок(былин, мифов)?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Расскажи , для чего использовали эти герои силу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Представь свои достижения:</a:t>
            </a:r>
          </a:p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Количество отжиманий-</a:t>
            </a:r>
          </a:p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Количество приседаний-</a:t>
            </a:r>
          </a:p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Количество прыжков через скакалку-</a:t>
            </a:r>
          </a:p>
          <a:p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Количество подтягиваний-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Попроси учителя или родителей сфотографировать тебя во время выполнения упражнений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Расскажи о том ,как ты используешь силу? Если захочешь –покажи фотографии!</a:t>
            </a:r>
          </a:p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Расскажи ребятам о том, какими качествами должен обладать сильный человек?</a:t>
            </a:r>
          </a:p>
          <a:p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</a:t>
            </a:r>
          </a:p>
          <a:p>
            <a:endParaRPr lang="ru-RU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4-tub-ru.yandex.net/i?id=310908307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1790700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4" name="Picture 4" descr="http://im4-tub-ru.yandex.net/i?id=187266977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72074"/>
            <a:ext cx="1285875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6" name="Picture 6" descr="http://im8-tub-ru.yandex.net/i?id=276430211-2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3357562"/>
            <a:ext cx="1847850" cy="1428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48" name="Picture 8" descr="http://im7-tub-ru.yandex.net/i?id=320716-2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1785950" cy="2819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50" name="Picture 10" descr="http://im6-tub-ru.yandex.net/i?id=243537484-6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1000108"/>
            <a:ext cx="3540958" cy="2339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54" name="Picture 14" descr="http://im8-tub-ru.yandex.net/i?id=62107782-70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183646"/>
            <a:ext cx="2217418" cy="12457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56" name="Picture 16" descr="http://im6-tub-ru.yandex.net/i?id=314741089-67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500042"/>
            <a:ext cx="1859285" cy="228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642910" y="2786058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Кентавр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58" name="Picture 18" descr="http://im0-tub-ru.yandex.net/i?id=536001324-50-72&amp;n=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857232"/>
            <a:ext cx="1643074" cy="2071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7643834" y="2928934"/>
            <a:ext cx="85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Геракл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0" name="Picture 20" descr="http://im5-tub-ru.yandex.net/i?id=30412091-02-72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0298" y="3714752"/>
            <a:ext cx="2098841" cy="2786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000232" y="142852"/>
            <a:ext cx="5703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Литературные герои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2500306"/>
            <a:ext cx="3857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Илья Муромец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Алёша Попович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   Добрыня Никитич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4643446"/>
            <a:ext cx="210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Русские богатыри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651944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Добрыня  Никитич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6488668"/>
            <a:ext cx="99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Кентавр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648866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Илья Муромец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3857628"/>
          <a:ext cx="8858312" cy="2857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10436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Мои достижения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cap="none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</a:rPr>
                        <a:t>Результаты</a:t>
                      </a:r>
                    </a:p>
                  </a:txBody>
                  <a:tcPr/>
                </a:tc>
              </a:tr>
              <a:tr h="4534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Количество отжиманий от пола 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34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Количество приседаний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92</a:t>
                      </a:r>
                      <a:endParaRPr lang="ru-RU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534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Количество прыжков через скакалку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74</a:t>
                      </a:r>
                      <a:endParaRPr lang="ru-RU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347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n w="1905"/>
                          <a:solidFill>
                            <a:srgbClr val="00206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Количество подтягиваний</a:t>
                      </a:r>
                      <a:endParaRPr lang="ru-RU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8596" y="142852"/>
            <a:ext cx="7572428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Чтобы стать сильным,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занимаюсь физкультурой</a:t>
            </a:r>
          </a:p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  <p:pic>
        <p:nvPicPr>
          <p:cNvPr id="8" name="Содержимое 5" descr="S73038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388" y="1571612"/>
            <a:ext cx="2500330" cy="1875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29" descr="S730383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857488" y="1857364"/>
            <a:ext cx="3429024" cy="18672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27" descr="S730383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1500174"/>
            <a:ext cx="2476518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73038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2844" y="4929198"/>
            <a:ext cx="1643074" cy="160996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3" descr="S73038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00892" y="4929198"/>
            <a:ext cx="1714512" cy="16399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5" descr="S730385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00166" y="3000372"/>
            <a:ext cx="2095514" cy="15716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Содержимое 13" descr="S730384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86116" y="4929198"/>
            <a:ext cx="2126877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Содержимое 15" descr="S730384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86578" y="2857496"/>
            <a:ext cx="2095301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Содержимое 17" descr="S7303844.JPG"/>
          <p:cNvPicPr>
            <a:picLocks noGrp="1" noChangeAspect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4572000" y="3214686"/>
            <a:ext cx="2143140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Содержимое 23" descr="S7303841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214810" y="1428736"/>
            <a:ext cx="2071702" cy="1553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Содержимое 25" descr="S730384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4282" y="1142984"/>
            <a:ext cx="2071702" cy="1553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Содержимое 27" descr="S7303839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86578" y="500042"/>
            <a:ext cx="2095515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1500166" y="214290"/>
            <a:ext cx="496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и мои друзья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мне нужна сила?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Елена Васильевна\Рабочий стол\фото 3кл\S7303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445937" cy="2584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Елена Васильевна\Рабочий стол\фото 3кл\S73038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357298"/>
            <a:ext cx="3333741" cy="25003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Елена Васильевна\Мои документы\фото класса\S73038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929066"/>
            <a:ext cx="3438447" cy="2578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444024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071810"/>
            <a:ext cx="7928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-Я хочу быть сильным для того,</a:t>
            </a:r>
          </a:p>
          <a:p>
            <a:r>
              <a:rPr lang="ru-RU" sz="2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защищать слабых.</a:t>
            </a:r>
            <a:endParaRPr lang="ru-RU" sz="2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4143380"/>
            <a:ext cx="51096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-Я хочу быть сильным для того,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помогать маме и папе.</a:t>
            </a:r>
            <a:endParaRPr lang="ru-RU" sz="28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357826"/>
            <a:ext cx="510966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-Я хочу быть сильным для того,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защищать Родину.</a:t>
            </a:r>
            <a:endParaRPr lang="ru-RU" sz="28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214290"/>
            <a:ext cx="74295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Болеть мне некогда, друзья,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футбол, в хоккей играю я.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очень я собою горд,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дарит мне здоровье спорт!</a:t>
            </a:r>
            <a:endParaRPr lang="ru-RU" sz="40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251</Words>
  <Application>Microsoft Office PowerPoint</Application>
  <PresentationFormat>Экран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«Почему я хочу быть сильным» </vt:lpstr>
      <vt:lpstr>Слайд 2</vt:lpstr>
      <vt:lpstr>Слайд 3</vt:lpstr>
      <vt:lpstr>Слайд 4</vt:lpstr>
      <vt:lpstr>Слайд 5</vt:lpstr>
      <vt:lpstr>Зачем мне нужна сила?</vt:lpstr>
      <vt:lpstr>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Васильевна</dc:creator>
  <cp:lastModifiedBy>Елена Васильевна</cp:lastModifiedBy>
  <cp:revision>24</cp:revision>
  <dcterms:created xsi:type="dcterms:W3CDTF">2013-04-06T11:15:39Z</dcterms:created>
  <dcterms:modified xsi:type="dcterms:W3CDTF">2013-04-23T15:04:34Z</dcterms:modified>
</cp:coreProperties>
</file>