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2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F8EC-8F86-4DC7-B4B3-DA1E33B3E1D6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B22B-C326-4019-AC94-ADD3B48B46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60648"/>
            <a:ext cx="4248472" cy="5904656"/>
          </a:xfrm>
        </p:spPr>
        <p:txBody>
          <a:bodyPr>
            <a:normAutofit fontScale="90000"/>
          </a:bodyPr>
          <a:lstStyle/>
          <a:p>
            <a:r>
              <a:rPr lang="ru-RU" smtClean="0"/>
              <a:t>ПАУСТОВСКИЙ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КОНСТАНТИН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ГЕОРГИЕВИЧ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русский писатель</a:t>
            </a:r>
            <a:br>
              <a:rPr lang="ru-RU" smtClean="0"/>
            </a:br>
            <a:endParaRPr lang="ru-RU" dirty="0"/>
          </a:p>
        </p:txBody>
      </p:sp>
      <p:pic>
        <p:nvPicPr>
          <p:cNvPr id="1026" name="Picture 2" descr="C:\Users\М.Видео\Pictures\im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692696"/>
            <a:ext cx="410932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888432" cy="6480720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 </a:t>
            </a:r>
            <a:r>
              <a:rPr lang="ru-RU" sz="3600" dirty="0" smtClean="0"/>
              <a:t>                                                 Умер    Константин Георгиевич                              Паустовский в                                        Москве </a:t>
            </a:r>
            <a:r>
              <a:rPr lang="ru-RU" sz="3600" dirty="0"/>
              <a:t>14 </a:t>
            </a:r>
            <a:r>
              <a:rPr lang="ru-RU" sz="3600" dirty="0" smtClean="0"/>
              <a:t>июля                                                 1968 </a:t>
            </a:r>
            <a:r>
              <a:rPr lang="ru-RU" sz="3600" dirty="0"/>
              <a:t>года</a:t>
            </a:r>
            <a:r>
              <a:rPr lang="ru-RU" sz="3600" dirty="0" smtClean="0"/>
              <a:t>.                                      </a:t>
            </a:r>
            <a:r>
              <a:rPr lang="ru-RU" sz="3600" dirty="0"/>
              <a:t>П</a:t>
            </a:r>
            <a:r>
              <a:rPr lang="ru-RU" sz="3600" dirty="0" smtClean="0"/>
              <a:t>охоронили </a:t>
            </a:r>
            <a:r>
              <a:rPr lang="ru-RU" sz="3600" dirty="0" smtClean="0"/>
              <a:t>                                     Паустовского в                                          Тарусе.</a:t>
            </a:r>
            <a:endParaRPr lang="ru-RU" sz="3600" dirty="0"/>
          </a:p>
        </p:txBody>
      </p:sp>
      <p:pic>
        <p:nvPicPr>
          <p:cNvPr id="9218" name="Picture 2" descr="C:\Users\М.Видео\Pictures\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53173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548680"/>
            <a:ext cx="4474840" cy="590465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К.Г. Паустовский родился 31 мая 1892 года в Гранатном переулке г.Москва. В семье любили искусство: много пели, играли на рояли, часто посещали театр.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050" name="Picture 2" descr="C:\Users\М.Видео\Pictures\im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903147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04664"/>
            <a:ext cx="4824536" cy="597666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Учился Константин Паустовский в Киевской классической гимназии, у него были хорошие учителя, знавшие и любившие русскую словесность, историю и психологию. Паустовский много читал, увлекался сочинением стихов.</a:t>
            </a:r>
            <a:endParaRPr lang="ru-RU" sz="3600" dirty="0"/>
          </a:p>
        </p:txBody>
      </p:sp>
      <p:pic>
        <p:nvPicPr>
          <p:cNvPr id="3075" name="Picture 3" descr="C:\Users\М.Видео\Pictures\101479554_large_LeonovLeonidMaksim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65183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5112568" cy="6336704"/>
          </a:xfrm>
        </p:spPr>
        <p:txBody>
          <a:bodyPr>
            <a:noAutofit/>
          </a:bodyPr>
          <a:lstStyle/>
          <a:p>
            <a:pPr algn="l"/>
            <a:r>
              <a:rPr lang="ru-RU" sz="3000" dirty="0"/>
              <a:t>После окончания гимназии Паустовский учился в Киевском университете, затем перешёл в Московский, но I-я мировая война заставила его прервать учёбу. Он стал вожатым на московском трамвае, работал на санитарном поезде. В 1915 году с полевым санитарным отрядом отступал вместе с русской армией по Польше и Белоруссии.</a:t>
            </a:r>
          </a:p>
        </p:txBody>
      </p:sp>
      <p:pic>
        <p:nvPicPr>
          <p:cNvPr id="4098" name="Picture 2" descr="C:\Users\М.Видео\Pictures\im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49546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4896544" cy="6048672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В 1929 году К. Паустовский становится профессиональным писателем. Первый небольшой рассказ К. Паустовского « На воде» (1912), написанный в последний год учебы в гимназии, был напечатан в киевском альманахе «Огни».</a:t>
            </a:r>
          </a:p>
        </p:txBody>
      </p:sp>
      <p:pic>
        <p:nvPicPr>
          <p:cNvPr id="10243" name="Picture 3" descr="C:\Users\М.Видео\Pictures\20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66513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608512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Константин Паустовский работал в Москве, Киеве, Одессе. Первой серьёзной его книгой был сборник рассказов «Встречные корабли».</a:t>
            </a:r>
            <a:endParaRPr lang="ru-RU" dirty="0"/>
          </a:p>
        </p:txBody>
      </p:sp>
      <p:pic>
        <p:nvPicPr>
          <p:cNvPr id="4" name="Picture 3" descr="C:\Users\М.Видео\Pictures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672408" cy="5819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320480" cy="6336704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В годы Великой Отечественной войны Паустовский работал военным корреспондентом и писал рассказы, среди </a:t>
            </a:r>
            <a:r>
              <a:rPr lang="ru-RU" sz="3000" dirty="0"/>
              <a:t>них рассказ « Снег» (1943) и « Дождливый рассвет» (1945), которые критики назвали «нежнейшими лирическими акварелями»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6146" name="Picture 2" descr="C:\Users\М.Видео\Pictures\im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005817" cy="3096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5112568" cy="63227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Паустовский много ездил, жил на Кольском полуострове и на Украине, побывал на Волге, Каме, Дону, Днепре и других великих реках, в Средней Азии, в Крыму, на Алтае, в Пскове, Новгороде, в Белоруссии и других местах. </a:t>
            </a:r>
            <a:endParaRPr lang="ru-RU" sz="3600" dirty="0"/>
          </a:p>
        </p:txBody>
      </p:sp>
      <p:pic>
        <p:nvPicPr>
          <p:cNvPr id="5123" name="Picture 3" descr="C:\Users\М.Видео\Pictures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393979" cy="4884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Users\М.Видео\Pictures\img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75204"/>
            <a:ext cx="2088232" cy="3231562"/>
          </a:xfrm>
          <a:prstGeom prst="rect">
            <a:avLst/>
          </a:prstGeom>
          <a:noFill/>
        </p:spPr>
      </p:pic>
      <p:pic>
        <p:nvPicPr>
          <p:cNvPr id="8200" name="Picture 8" descr="C:\Users\М.Видео\Pictures\img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682088"/>
            <a:ext cx="2015108" cy="2993028"/>
          </a:xfrm>
          <a:prstGeom prst="rect">
            <a:avLst/>
          </a:prstGeom>
          <a:noFill/>
        </p:spPr>
      </p:pic>
      <p:pic>
        <p:nvPicPr>
          <p:cNvPr id="8201" name="Picture 9" descr="C:\Users\М.Видео\Pictures\img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24744"/>
            <a:ext cx="2933700" cy="3886200"/>
          </a:xfrm>
          <a:prstGeom prst="rect">
            <a:avLst/>
          </a:prstGeom>
          <a:noFill/>
        </p:spPr>
      </p:pic>
      <p:pic>
        <p:nvPicPr>
          <p:cNvPr id="8202" name="Picture 10" descr="C:\Users\М.Видео\Pictures\img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27184"/>
            <a:ext cx="1872208" cy="3000043"/>
          </a:xfrm>
          <a:prstGeom prst="rect">
            <a:avLst/>
          </a:prstGeom>
          <a:noFill/>
        </p:spPr>
      </p:pic>
      <p:pic>
        <p:nvPicPr>
          <p:cNvPr id="8203" name="Picture 11" descr="C:\Users\М.Видео\Pictures\img3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60648"/>
            <a:ext cx="2010342" cy="3263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276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ПАУСТОВСКИЙ   КОНСТАНТИН   ГЕОРГИЕВИЧ  русский писатель </vt:lpstr>
      <vt:lpstr>К.Г. Паустовский родился 31 мая 1892 года в Гранатном переулке г.Москва. В семье любили искусство: много пели, играли на рояли, часто посещали театр. </vt:lpstr>
      <vt:lpstr>Учился Константин Паустовский в Киевской классической гимназии, у него были хорошие учителя, знавшие и любившие русскую словесность, историю и психологию. Паустовский много читал, увлекался сочинением стихов.</vt:lpstr>
      <vt:lpstr>После окончания гимназии Паустовский учился в Киевском университете, затем перешёл в Московский, но I-я мировая война заставила его прервать учёбу. Он стал вожатым на московском трамвае, работал на санитарном поезде. В 1915 году с полевым санитарным отрядом отступал вместе с русской армией по Польше и Белоруссии.</vt:lpstr>
      <vt:lpstr>В 1929 году К. Паустовский становится профессиональным писателем. Первый небольшой рассказ К. Паустовского « На воде» (1912), написанный в последний год учебы в гимназии, был напечатан в киевском альманахе «Огни».</vt:lpstr>
      <vt:lpstr>Константин Паустовский работал в Москве, Киеве, Одессе. Первой серьёзной его книгой был сборник рассказов «Встречные корабли».</vt:lpstr>
      <vt:lpstr>В годы Великой Отечественной войны Паустовский работал военным корреспондентом и писал рассказы, среди них рассказ « Снег» (1943) и « Дождливый рассвет» (1945), которые критики назвали «нежнейшими лирическими акварелями».</vt:lpstr>
      <vt:lpstr>Паустовский много ездил, жил на Кольском полуострове и на Украине, побывал на Волге, Каме, Дону, Днепре и других великих реках, в Средней Азии, в Крыму, на Алтае, в Пскове, Новгороде, в Белоруссии и других местах. </vt:lpstr>
      <vt:lpstr>Слайд 9</vt:lpstr>
      <vt:lpstr>                                                  Умер    Константин Георгиевич                              Паустовский в                                        Москве 14 июля                                                 1968 года.                                      Похоронили                                      Паустовского в                                          Тарусе.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М.Видео</dc:creator>
  <cp:lastModifiedBy>М.Видео</cp:lastModifiedBy>
  <cp:revision>10</cp:revision>
  <dcterms:created xsi:type="dcterms:W3CDTF">2015-01-20T15:37:52Z</dcterms:created>
  <dcterms:modified xsi:type="dcterms:W3CDTF">2015-01-20T17:11:01Z</dcterms:modified>
</cp:coreProperties>
</file>