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56" y="105116"/>
            <a:ext cx="9003844" cy="675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84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1" y="260648"/>
            <a:ext cx="8544949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88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77788"/>
            <a:ext cx="8931275" cy="67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71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96838"/>
            <a:ext cx="8882063" cy="666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200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DSL</dc:creator>
  <cp:lastModifiedBy>DSL</cp:lastModifiedBy>
  <cp:revision>1</cp:revision>
  <dcterms:created xsi:type="dcterms:W3CDTF">2011-12-14T13:25:08Z</dcterms:created>
  <dcterms:modified xsi:type="dcterms:W3CDTF">2011-12-14T13:27:49Z</dcterms:modified>
</cp:coreProperties>
</file>