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70" r:id="rId4"/>
    <p:sldId id="273" r:id="rId5"/>
    <p:sldId id="274" r:id="rId6"/>
    <p:sldId id="275" r:id="rId7"/>
    <p:sldId id="259" r:id="rId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555824-56A7-42B6-94EE-821D3BA819A3}" type="datetimeFigureOut">
              <a:rPr lang="ru-RU"/>
              <a:pPr>
                <a:defRPr/>
              </a:pPr>
              <a:t>30.01.2015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9B954E-5120-461A-BD12-799A9AE73E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ED58FD-A00D-468B-AF75-71EF1DE9450B}" type="datetimeFigureOut">
              <a:rPr lang="ru-RU"/>
              <a:pPr>
                <a:defRPr/>
              </a:pPr>
              <a:t>30.01.2015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FDC1E3-CD98-4A69-932F-704DDA7E45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4A9A5A-8AD4-4FE9-BEF9-53D50C4A5C0F}" type="datetimeFigureOut">
              <a:rPr lang="ru-RU"/>
              <a:pPr>
                <a:defRPr/>
              </a:pPr>
              <a:t>30.01.2015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A14403-36CE-47B4-99FC-1EC8E6153A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ACB56F-CB77-4C3D-862E-A5E28EB554E5}" type="datetimeFigureOut">
              <a:rPr lang="ru-RU"/>
              <a:pPr>
                <a:defRPr/>
              </a:pPr>
              <a:t>30.01.2015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650D54-C533-4DF7-A16E-554BF5E6D2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ED33A0-68E2-4295-9D02-EB6B9BDE2146}" type="datetimeFigureOut">
              <a:rPr lang="ru-RU"/>
              <a:pPr>
                <a:defRPr/>
              </a:pPr>
              <a:t>30.01.2015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DBDDE5-F21D-42BB-8D13-BAF6F90F60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A2F3BE-5487-43EE-B40E-B0182D949131}" type="datetimeFigureOut">
              <a:rPr lang="ru-RU"/>
              <a:pPr>
                <a:defRPr/>
              </a:pPr>
              <a:t>30.01.2015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1C1013-BDAC-4556-897A-944E8FAB79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37F14E-EF31-450B-946F-B0D2742DBC11}" type="datetimeFigureOut">
              <a:rPr lang="ru-RU"/>
              <a:pPr>
                <a:defRPr/>
              </a:pPr>
              <a:t>30.01.2015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9E7585-D528-4FB4-9075-EAA21E3230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FB2F90-5BD1-43D4-9EAF-319CDEA23DB6}" type="datetimeFigureOut">
              <a:rPr lang="ru-RU"/>
              <a:pPr>
                <a:defRPr/>
              </a:pPr>
              <a:t>30.01.2015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94083A-46AA-42D9-B19D-9690DDC304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E3AA89-CED4-4216-9EFD-66F98BA4CBED}" type="datetimeFigureOut">
              <a:rPr lang="ru-RU"/>
              <a:pPr>
                <a:defRPr/>
              </a:pPr>
              <a:t>30.01.2015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CE190E-551F-4E00-BED3-C96CC44BFC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F003C0-7E29-40B8-911E-7728FFB88F77}" type="datetimeFigureOut">
              <a:rPr lang="ru-RU"/>
              <a:pPr>
                <a:defRPr/>
              </a:pPr>
              <a:t>30.01.2015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D09FDC-E22A-4603-8AE6-88384D6989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F17D00-7176-4C1B-9DD9-FD58A8339699}" type="datetimeFigureOut">
              <a:rPr lang="ru-RU"/>
              <a:pPr>
                <a:defRPr/>
              </a:pPr>
              <a:t>30.01.2015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620EB3-D298-428E-8470-CF4E568AED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9E00498-5B33-464F-BE4E-217301836E00}" type="datetimeFigureOut">
              <a:rPr lang="ru-RU"/>
              <a:pPr>
                <a:defRPr/>
              </a:pPr>
              <a:t>30.01.2015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507F569-2640-4A66-AB48-F1DDBF0DC6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20.jpeg"/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12" Type="http://schemas.openxmlformats.org/officeDocument/2006/relationships/image" Target="../media/image19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11" Type="http://schemas.openxmlformats.org/officeDocument/2006/relationships/image" Target="../media/image18.jpe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&#1040;&#1076;&#1084;&#1080;&#1085;&#1080;&#1089;&#1090;&#1088;&#1072;&#1090;&#1086;&#1088;\&#1056;&#1072;&#1073;&#1086;&#1095;&#1080;&#1081;%20&#1089;&#1090;&#1086;&#1083;\&#1044;&#1078;&#1072;&#1085;&#1085;&#1080;%20&#1056;&#1086;&#1076;&#1072;&#1088;&#1080;%20&#1052;&#1040;&#1054;&#1059;%20&#1057;&#1054;&#1064;%20&#8470;%2059\oxo_-_11._do_svidanya,_moi_drug!.mp3" TargetMode="External"/><Relationship Id="rId6" Type="http://schemas.openxmlformats.org/officeDocument/2006/relationships/image" Target="../media/image24.jpeg"/><Relationship Id="rId11" Type="http://schemas.openxmlformats.org/officeDocument/2006/relationships/image" Target="../media/image29.png"/><Relationship Id="rId5" Type="http://schemas.openxmlformats.org/officeDocument/2006/relationships/image" Target="../media/image23.jpeg"/><Relationship Id="rId10" Type="http://schemas.openxmlformats.org/officeDocument/2006/relationships/image" Target="../media/image28.png"/><Relationship Id="rId4" Type="http://schemas.openxmlformats.org/officeDocument/2006/relationships/image" Target="../media/image22.jpeg"/><Relationship Id="rId9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bookvoed.ru/view_images.php?code=275306&amp;tip=2" TargetMode="External"/><Relationship Id="rId13" Type="http://schemas.openxmlformats.org/officeDocument/2006/relationships/hyperlink" Target="http://www.bookvoed.ru/view_images.php?code=246252&amp;tip=1" TargetMode="External"/><Relationship Id="rId18" Type="http://schemas.openxmlformats.org/officeDocument/2006/relationships/hyperlink" Target="http://s-marshak.ru/books/r/r11/r11_01.jpg" TargetMode="External"/><Relationship Id="rId26" Type="http://schemas.openxmlformats.org/officeDocument/2006/relationships/hyperlink" Target="http://www.nachalka.com/photo/d/62736-3/graf+vishenka.jpg" TargetMode="External"/><Relationship Id="rId3" Type="http://schemas.openxmlformats.org/officeDocument/2006/relationships/hyperlink" Target="http://www.teremok.in/images/D_Rodari.jpg" TargetMode="External"/><Relationship Id="rId21" Type="http://schemas.openxmlformats.org/officeDocument/2006/relationships/hyperlink" Target="http://s-marshak.ru/books/r/r12/r12_01.jpg" TargetMode="External"/><Relationship Id="rId7" Type="http://schemas.openxmlformats.org/officeDocument/2006/relationships/hyperlink" Target="http://www.kmrz.ru/catimg/36/364219.jpg" TargetMode="External"/><Relationship Id="rId12" Type="http://schemas.openxmlformats.org/officeDocument/2006/relationships/hyperlink" Target="http://jili-bili.ru/files/knigi/big/chipol.jpg" TargetMode="External"/><Relationship Id="rId17" Type="http://schemas.openxmlformats.org/officeDocument/2006/relationships/hyperlink" Target="http://www.ljplus.ru/img/d/a/dasha_boo/_Foto-knizhek-025.jpg" TargetMode="External"/><Relationship Id="rId25" Type="http://schemas.openxmlformats.org/officeDocument/2006/relationships/hyperlink" Target="http://bk-detstvo.narod.ru/images/rodari_rediska.gif" TargetMode="External"/><Relationship Id="rId2" Type="http://schemas.openxmlformats.org/officeDocument/2006/relationships/hyperlink" Target="http://bk-detstvo.narod.ru/rodari.html" TargetMode="External"/><Relationship Id="rId16" Type="http://schemas.openxmlformats.org/officeDocument/2006/relationships/hyperlink" Target="http://aorta.org.ua/mp3/showmp3/?n=2191805" TargetMode="External"/><Relationship Id="rId20" Type="http://schemas.openxmlformats.org/officeDocument/2006/relationships/hyperlink" Target="http://alexgetti.narod.ru/imge004.jpg" TargetMode="External"/><Relationship Id="rId29" Type="http://schemas.openxmlformats.org/officeDocument/2006/relationships/hyperlink" Target="http://ru.wikipedia.org/wiki/&#1060;&#1072;&#1081;&#1083;:Aksenchuk-Malchik-r.jpg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oneweektoday.files.wordpress.com/2010/04/595152-pinocchio2_large.jpg?w=300&amp;h=458" TargetMode="External"/><Relationship Id="rId11" Type="http://schemas.openxmlformats.org/officeDocument/2006/relationships/hyperlink" Target="http://lib.rus.ec/i/5/149205/cover.jpg" TargetMode="External"/><Relationship Id="rId24" Type="http://schemas.openxmlformats.org/officeDocument/2006/relationships/hyperlink" Target="http://www.nachalka.com/photo/d/62706-6/sinor+pomidor.GIF" TargetMode="External"/><Relationship Id="rId5" Type="http://schemas.openxmlformats.org/officeDocument/2006/relationships/hyperlink" Target="http://www.bibliogid.ru/images/docs/i_rodari_1.jpg" TargetMode="External"/><Relationship Id="rId15" Type="http://schemas.openxmlformats.org/officeDocument/2006/relationships/hyperlink" Target="http://www.slideboom.com/presentations/159518/&#1050;&#1088;&#1086;&#1089;&#1089;&#1074;&#1086;&#1088;&#1076;-&#1087;&#1086;-&#1089;&#1082;&#1072;&#1079;&#1082;&#1077;-&#1044;&#1078;&#1072;&#1085;&#1085;&#1080;-&#1056;&#1086;&#1076;&#1072;&#1088;&#1080;-&#1055;&#1088;&#1080;&#1082;&#1083;&#1102;&#1095;&#1077;&#1085;&#1080;&#1103;-&#1063;&#1080;&#1087;&#1086;&#1083;&#1083;&#1080;&#1085;&#1086;" TargetMode="External"/><Relationship Id="rId23" Type="http://schemas.openxmlformats.org/officeDocument/2006/relationships/hyperlink" Target="http://www.rustoys.ru/voda.php?im=sun4una_2380974884bbaba0d55472.jpg" TargetMode="External"/><Relationship Id="rId28" Type="http://schemas.openxmlformats.org/officeDocument/2006/relationships/hyperlink" Target="http://www.russiandvd.com/store/assets/product_images/imgs/front/39410.jpg" TargetMode="External"/><Relationship Id="rId10" Type="http://schemas.openxmlformats.org/officeDocument/2006/relationships/hyperlink" Target="http://www.ruslania.com/pictures/big/9785813806629.jpg" TargetMode="External"/><Relationship Id="rId19" Type="http://schemas.openxmlformats.org/officeDocument/2006/relationships/hyperlink" Target="http://s-marshak.ru/books/r/r16/r16_01.jpg" TargetMode="External"/><Relationship Id="rId31" Type="http://schemas.openxmlformats.org/officeDocument/2006/relationships/hyperlink" Target="http://www.kino-teatr.ru/kino/movie/sov/" TargetMode="External"/><Relationship Id="rId4" Type="http://schemas.openxmlformats.org/officeDocument/2006/relationships/hyperlink" Target="http://www.giannirodari.it/immagini/fratelli_piccoli.jpg" TargetMode="External"/><Relationship Id="rId9" Type="http://schemas.openxmlformats.org/officeDocument/2006/relationships/hyperlink" Target="http://www.libfl.ru/about/dept/children_centre/portraits/img/rodari/image019.jpg" TargetMode="External"/><Relationship Id="rId14" Type="http://schemas.openxmlformats.org/officeDocument/2006/relationships/hyperlink" Target="http://www.kmrz.ru/catimg/36/368051.jpg" TargetMode="External"/><Relationship Id="rId22" Type="http://schemas.openxmlformats.org/officeDocument/2006/relationships/hyperlink" Target="http://www.rexbooks.ucoz.ru/_ph/242/2/427726118.jpg" TargetMode="External"/><Relationship Id="rId27" Type="http://schemas.openxmlformats.org/officeDocument/2006/relationships/hyperlink" Target="http://www.nachalka.com/photo/d/62738-3/prints+limon.jpg" TargetMode="External"/><Relationship Id="rId30" Type="http://schemas.openxmlformats.org/officeDocument/2006/relationships/hyperlink" Target="http://www.realmusic.ru/songs/701790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7200" b="1" dirty="0" smtClean="0">
                <a:solidFill>
                  <a:srgbClr val="C00000"/>
                </a:solidFill>
              </a:rPr>
              <a:t>ДЖАННИ  РОДАРИ</a:t>
            </a:r>
          </a:p>
        </p:txBody>
      </p:sp>
      <p:sp>
        <p:nvSpPr>
          <p:cNvPr id="2051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Конкурс «Самый читающий класс» в рамках проекта «Год чтения»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42976" y="928670"/>
            <a:ext cx="71565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Муниципальное автономное общеобразовательное учреждение </a:t>
            </a:r>
          </a:p>
          <a:p>
            <a:pPr algn="ctr"/>
            <a:r>
              <a:rPr lang="ru-RU" dirty="0" smtClean="0"/>
              <a:t>средняя общеобразовательная школа № 59 г. Тюмени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143240" y="6143644"/>
            <a:ext cx="2500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Тюмень, 2010 год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-357222" y="0"/>
            <a:ext cx="9858444" cy="1143000"/>
          </a:xfrm>
        </p:spPr>
        <p:txBody>
          <a:bodyPr/>
          <a:lstStyle/>
          <a:p>
            <a:r>
              <a:rPr lang="ru-RU" sz="4000" dirty="0" smtClean="0">
                <a:latin typeface="a_OldTyperCmDcFnt1" pitchFamily="82" charset="-52"/>
              </a:rPr>
              <a:t>Стихи  и  сказки</a:t>
            </a:r>
            <a:endParaRPr lang="ru-RU" sz="4000" dirty="0">
              <a:latin typeface="a_OldTyperCmDcFnt1" pitchFamily="82" charset="-52"/>
            </a:endParaRPr>
          </a:p>
        </p:txBody>
      </p:sp>
      <p:pic>
        <p:nvPicPr>
          <p:cNvPr id="5" name="Picture 9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3286116" y="1071546"/>
            <a:ext cx="2657471" cy="354329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20" y="1000108"/>
            <a:ext cx="2774268" cy="303848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928662" y="3429000"/>
            <a:ext cx="2322676" cy="315771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143636" y="1071546"/>
            <a:ext cx="2461266" cy="342900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428992" y="3330739"/>
            <a:ext cx="2224086" cy="352726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857884" y="3500438"/>
            <a:ext cx="2424118" cy="317108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ru-RU" sz="6000" b="1" dirty="0" smtClean="0">
                <a:solidFill>
                  <a:schemeClr val="accent2">
                    <a:lumMod val="75000"/>
                  </a:schemeClr>
                </a:solidFill>
                <a:latin typeface="Figurny" pitchFamily="34" charset="0"/>
                <a:cs typeface="Arial" pitchFamily="34" charset="0"/>
              </a:rPr>
              <a:t>«Чем пахнут ремёсла?»</a:t>
            </a:r>
            <a:endParaRPr lang="ru-RU" sz="6000" b="1" dirty="0">
              <a:solidFill>
                <a:schemeClr val="accent2">
                  <a:lumMod val="75000"/>
                </a:schemeClr>
              </a:solidFill>
              <a:latin typeface="Figurny" pitchFamily="34" charset="0"/>
              <a:cs typeface="Arial" pitchFamily="34" charset="0"/>
            </a:endParaRPr>
          </a:p>
        </p:txBody>
      </p:sp>
      <p:pic>
        <p:nvPicPr>
          <p:cNvPr id="6" name="Содержимое 5" descr="сканирование0001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 rot="5400000">
            <a:off x="2717485" y="782919"/>
            <a:ext cx="4137656" cy="585791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2571736" y="6000768"/>
            <a:ext cx="46864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i="1" dirty="0" smtClean="0"/>
              <a:t>Рисунок </a:t>
            </a:r>
            <a:r>
              <a:rPr lang="ru-RU" sz="2000" i="1" dirty="0" err="1" smtClean="0"/>
              <a:t>Хроменковой</a:t>
            </a:r>
            <a:r>
              <a:rPr lang="ru-RU" sz="2000" i="1" dirty="0" smtClean="0"/>
              <a:t> Полины, 9 лет</a:t>
            </a:r>
            <a:endParaRPr lang="ru-RU" sz="2000" i="1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000364" y="1370379"/>
            <a:ext cx="3143272" cy="491398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5400000">
            <a:off x="2677071" y="609021"/>
            <a:ext cx="4214842" cy="599714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TextBox 10"/>
          <p:cNvSpPr txBox="1"/>
          <p:nvPr/>
        </p:nvSpPr>
        <p:spPr>
          <a:xfrm>
            <a:off x="2928926" y="6000768"/>
            <a:ext cx="39365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i="1" dirty="0" smtClean="0"/>
              <a:t>Рисунок </a:t>
            </a:r>
            <a:r>
              <a:rPr lang="ru-RU" sz="2000" i="1" dirty="0" err="1" smtClean="0"/>
              <a:t>Гаевой</a:t>
            </a:r>
            <a:r>
              <a:rPr lang="ru-RU" sz="2000" i="1" dirty="0" smtClean="0"/>
              <a:t> Насти, 10 лет</a:t>
            </a:r>
            <a:endParaRPr lang="ru-RU" sz="2000" i="1" dirty="0"/>
          </a:p>
        </p:txBody>
      </p:sp>
      <p:pic>
        <p:nvPicPr>
          <p:cNvPr id="23556" name="Picture 4" descr="C:\Documents and Settings\Администратор\Мои документы\Мои сканированные изображения\2010-11 (ноя)\сканирование0060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5400000">
            <a:off x="2584032" y="559184"/>
            <a:ext cx="4124010" cy="586311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5" name="TextBox 14"/>
          <p:cNvSpPr txBox="1"/>
          <p:nvPr/>
        </p:nvSpPr>
        <p:spPr>
          <a:xfrm>
            <a:off x="3786182" y="6457890"/>
            <a:ext cx="184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2000" i="1" dirty="0"/>
          </a:p>
        </p:txBody>
      </p:sp>
      <p:sp>
        <p:nvSpPr>
          <p:cNvPr id="17" name="TextBox 16"/>
          <p:cNvSpPr txBox="1"/>
          <p:nvPr/>
        </p:nvSpPr>
        <p:spPr>
          <a:xfrm>
            <a:off x="2857488" y="6000768"/>
            <a:ext cx="39365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i="1" dirty="0" smtClean="0"/>
              <a:t>Рисунок </a:t>
            </a:r>
            <a:r>
              <a:rPr lang="ru-RU" sz="2000" i="1" dirty="0" err="1" smtClean="0"/>
              <a:t>Гаевой</a:t>
            </a:r>
            <a:r>
              <a:rPr lang="ru-RU" sz="2000" i="1" dirty="0" smtClean="0"/>
              <a:t> Насти, 10 лет</a:t>
            </a:r>
            <a:endParaRPr lang="ru-RU" sz="2000" i="1" dirty="0"/>
          </a:p>
        </p:txBody>
      </p:sp>
      <p:pic>
        <p:nvPicPr>
          <p:cNvPr id="23558" name="Picture 6" descr="C:\Documents and Settings\Администратор\Мои документы\Мои сканированные изображения\2010-11 (ноя)\сканирование0059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5400000">
            <a:off x="2686617" y="614925"/>
            <a:ext cx="4083951" cy="583048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9" name="TextBox 18"/>
          <p:cNvSpPr txBox="1"/>
          <p:nvPr/>
        </p:nvSpPr>
        <p:spPr>
          <a:xfrm>
            <a:off x="2643174" y="5929330"/>
            <a:ext cx="43586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i="1" dirty="0" smtClean="0"/>
              <a:t>Рисунок Фатьяновой Даши, 9 лет</a:t>
            </a:r>
            <a:endParaRPr lang="ru-RU" sz="2000" i="1" dirty="0"/>
          </a:p>
        </p:txBody>
      </p:sp>
      <p:pic>
        <p:nvPicPr>
          <p:cNvPr id="23559" name="Picture 7" descr="C:\Documents and Settings\Администратор\Мои документы\Мои сканированные изображения\2010-11 (ноя)\сканирование0061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 rot="5400000">
            <a:off x="2576411" y="638243"/>
            <a:ext cx="4158960" cy="573994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1" name="TextBox 20"/>
          <p:cNvSpPr txBox="1"/>
          <p:nvPr/>
        </p:nvSpPr>
        <p:spPr>
          <a:xfrm>
            <a:off x="3000364" y="5929330"/>
            <a:ext cx="33592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i="1" dirty="0" smtClean="0"/>
              <a:t>Рисунок </a:t>
            </a:r>
            <a:r>
              <a:rPr lang="ru-RU" sz="2000" i="1" dirty="0" err="1" smtClean="0"/>
              <a:t>Пандо</a:t>
            </a:r>
            <a:r>
              <a:rPr lang="ru-RU" sz="2000" i="1" dirty="0" smtClean="0"/>
              <a:t> Ани, 9 лет</a:t>
            </a:r>
            <a:endParaRPr lang="ru-RU" sz="2000" i="1" dirty="0"/>
          </a:p>
        </p:txBody>
      </p:sp>
      <p:pic>
        <p:nvPicPr>
          <p:cNvPr id="1026" name="Picture 2" descr="C:\Documents and Settings\Администратор\Мои документы\Мои сканированные изображения\2010-11 (ноя)\сканирование0055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 rot="16200000">
            <a:off x="2595967" y="547250"/>
            <a:ext cx="4112430" cy="587540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6" name="TextBox 15"/>
          <p:cNvSpPr txBox="1"/>
          <p:nvPr/>
        </p:nvSpPr>
        <p:spPr>
          <a:xfrm>
            <a:off x="2428860" y="5929330"/>
            <a:ext cx="45720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 smtClean="0"/>
              <a:t>Рисунок Фатьяновой Даши, 9 лет</a:t>
            </a:r>
            <a:endParaRPr lang="ru-RU" sz="2000" i="1" dirty="0"/>
          </a:p>
        </p:txBody>
      </p:sp>
      <p:pic>
        <p:nvPicPr>
          <p:cNvPr id="1027" name="Picture 3" descr="C:\Documents and Settings\Администратор\Мои документы\Мои сканированные изображения\2010-11 (ноя)\сканирование0056.jp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 rot="5400000">
            <a:off x="2695540" y="519114"/>
            <a:ext cx="4243690" cy="606293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8" name="TextBox 17"/>
          <p:cNvSpPr txBox="1"/>
          <p:nvPr/>
        </p:nvSpPr>
        <p:spPr>
          <a:xfrm>
            <a:off x="2643174" y="6000768"/>
            <a:ext cx="43586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i="1" dirty="0" smtClean="0"/>
              <a:t>Рисунок Фатьяновой Даши, 9 лет</a:t>
            </a:r>
            <a:endParaRPr lang="ru-RU" sz="2000" i="1" dirty="0"/>
          </a:p>
        </p:txBody>
      </p:sp>
      <p:pic>
        <p:nvPicPr>
          <p:cNvPr id="1028" name="Picture 4" descr="C:\Documents and Settings\Администратор\Мои документы\Мои сканированные изображения\2010-11 (ноя)\сканирование0058.jpg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 rot="5400000">
            <a:off x="2710734" y="503919"/>
            <a:ext cx="4284665" cy="61343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0" name="TextBox 19"/>
          <p:cNvSpPr txBox="1"/>
          <p:nvPr/>
        </p:nvSpPr>
        <p:spPr>
          <a:xfrm>
            <a:off x="2571736" y="5929330"/>
            <a:ext cx="43586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i="1" dirty="0" smtClean="0"/>
              <a:t>Рисунок Фатьяновой Даши, 9 лет</a:t>
            </a:r>
            <a:endParaRPr lang="ru-RU" sz="2000" i="1" dirty="0"/>
          </a:p>
        </p:txBody>
      </p:sp>
      <p:pic>
        <p:nvPicPr>
          <p:cNvPr id="1029" name="Picture 5" descr="C:\Documents and Settings\Администратор\Мои документы\Мои сканированные изображения\2010-11 (ноя)\сканирование0057.jpg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 rot="5400000">
            <a:off x="2661254" y="410523"/>
            <a:ext cx="4408492" cy="630204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2" name="TextBox 21"/>
          <p:cNvSpPr txBox="1"/>
          <p:nvPr/>
        </p:nvSpPr>
        <p:spPr>
          <a:xfrm>
            <a:off x="3143240" y="5929330"/>
            <a:ext cx="32887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i="1" dirty="0" smtClean="0"/>
              <a:t>Рисунок Ани Пандо,9 лет</a:t>
            </a:r>
            <a:endParaRPr lang="ru-RU" sz="2000" i="1" dirty="0"/>
          </a:p>
        </p:txBody>
      </p:sp>
      <p:sp>
        <p:nvSpPr>
          <p:cNvPr id="23" name="TextBox 22"/>
          <p:cNvSpPr txBox="1"/>
          <p:nvPr/>
        </p:nvSpPr>
        <p:spPr>
          <a:xfrm>
            <a:off x="5143504" y="3500438"/>
            <a:ext cx="3288721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i="1" dirty="0" smtClean="0"/>
              <a:t>Рисунок Ани Пандо,9 лет</a:t>
            </a:r>
          </a:p>
          <a:p>
            <a:endParaRPr lang="ru-RU" dirty="0"/>
          </a:p>
        </p:txBody>
      </p:sp>
      <p:pic>
        <p:nvPicPr>
          <p:cNvPr id="1030" name="Picture 6" descr="C:\Documents and Settings\Администратор\Мои документы\Мои сканированные изображения\2010-11 (ноя)\сканирование0063.jpg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1785918" y="1357298"/>
            <a:ext cx="2844678" cy="471490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5" name="Picture 2" descr="C:\Documents and Settings\Администратор\Мои документы\3 класс\Дипломы\звездочка1.jpg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214282" y="5072074"/>
            <a:ext cx="1109643" cy="15864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2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2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20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6" dur="20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20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3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4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8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5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6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11" grpId="0"/>
      <p:bldP spid="11" grpId="1"/>
      <p:bldP spid="17" grpId="0" build="allAtOnce"/>
      <p:bldP spid="19" grpId="0"/>
      <p:bldP spid="19" grpId="1"/>
      <p:bldP spid="21" grpId="0"/>
      <p:bldP spid="21" grpId="1"/>
      <p:bldP spid="16" grpId="0" build="allAtOnce"/>
      <p:bldP spid="18" grpId="0"/>
      <p:bldP spid="18" grpId="1"/>
      <p:bldP spid="20" grpId="0"/>
      <p:bldP spid="20" grpId="1"/>
      <p:bldP spid="22" grpId="0"/>
      <p:bldP spid="22" grpId="1"/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2"/>
          <p:cNvSpPr txBox="1">
            <a:spLocks/>
          </p:cNvSpPr>
          <p:nvPr/>
        </p:nvSpPr>
        <p:spPr>
          <a:xfrm>
            <a:off x="2643174" y="3000372"/>
            <a:ext cx="6215138" cy="15001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just"/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Джанни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Родари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умер от тяжёлой болезни 14 апреля 1980 г. в Риме на 60-м году жизни.</a:t>
            </a:r>
          </a:p>
          <a:p>
            <a:pPr algn="just"/>
            <a:endParaRPr lang="ru-RU" sz="28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 descr="Книга Родари 4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28596" y="785794"/>
            <a:ext cx="2029119" cy="346303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Содержимое 2"/>
          <p:cNvSpPr txBox="1">
            <a:spLocks/>
          </p:cNvSpPr>
          <p:nvPr/>
        </p:nvSpPr>
        <p:spPr>
          <a:xfrm>
            <a:off x="2714612" y="785794"/>
            <a:ext cx="6072230" cy="19288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just"/>
            <a:r>
              <a:rPr lang="ru-RU" sz="2800" dirty="0" smtClean="0">
                <a:latin typeface="Arial" pitchFamily="34" charset="0"/>
                <a:cs typeface="Arial" pitchFamily="34" charset="0"/>
              </a:rPr>
              <a:t>В 1970 году 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Джанни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Родари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удостоен почетной международной награды – медали 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Ганса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Кристиана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Андерсена. </a:t>
            </a:r>
          </a:p>
          <a:p>
            <a:pPr algn="just"/>
            <a:endParaRPr lang="ru-RU" sz="28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Книга Родари 6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14282" y="5000636"/>
            <a:ext cx="1142517" cy="15763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Книга Родари 6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2643174" y="5000636"/>
            <a:ext cx="1168971" cy="15716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Книга Родари 6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3929058" y="5000636"/>
            <a:ext cx="1071573" cy="15763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 descr="Книга Родари 4.jp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1428728" y="5000636"/>
            <a:ext cx="1133165" cy="15902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 descr="Книга Родари 4.jpg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6429388" y="5000636"/>
            <a:ext cx="1201457" cy="1553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/>
          <p:cNvPicPr/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5072066" y="5000636"/>
            <a:ext cx="1242999" cy="15716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7715272" y="5000636"/>
            <a:ext cx="1042015" cy="16525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oxo_-_11._do_svidanya,_moi_drug!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1" cstate="email"/>
          <a:stretch>
            <a:fillRect/>
          </a:stretch>
        </p:blipFill>
        <p:spPr>
          <a:xfrm>
            <a:off x="8358214" y="35716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17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571480"/>
            <a:ext cx="6115064" cy="5929354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r>
              <a:rPr lang="ru-RU" dirty="0" smtClean="0"/>
              <a:t>	«Как это здорово знать, что книга... печатается не для того, чтобы лежать где-то в пыли на витрине или в шкафу, а для того, чтобы ее с отличным аппетитом проглотили, съели, переварили сотни тысяч ребят».                                                                                             		ДЖАННИ РОДАРИ</a:t>
            </a:r>
          </a:p>
          <a:p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286512" y="214290"/>
            <a:ext cx="2351124" cy="278608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2" descr="C:\Documents and Settings\Администратор\Мои документы\Чипполино\images.jpg"/>
          <p:cNvPicPr>
            <a:picLocks noChangeAspect="1" noChangeArrowheads="1"/>
          </p:cNvPicPr>
          <p:nvPr/>
        </p:nvPicPr>
        <p:blipFill>
          <a:blip r:embed="rId3" cstate="email">
            <a:lum contrast="20000"/>
          </a:blip>
          <a:srcRect/>
          <a:stretch>
            <a:fillRect/>
          </a:stretch>
        </p:blipFill>
        <p:spPr bwMode="auto">
          <a:xfrm>
            <a:off x="6143636" y="3429000"/>
            <a:ext cx="2643206" cy="278803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571604" y="1428736"/>
            <a:ext cx="5857916" cy="450059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Inflate">
              <a:avLst/>
            </a:prstTxWarp>
            <a:spAutoFit/>
          </a:bodyPr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СПАСИБО  </a:t>
            </a:r>
          </a:p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ЗА </a:t>
            </a:r>
          </a:p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ВНИМАНИЕ!</a:t>
            </a:r>
            <a:endParaRPr lang="ru-RU" sz="5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ru-RU" sz="2800" dirty="0" smtClean="0"/>
              <a:t>Ссылки</a:t>
            </a:r>
            <a:endParaRPr lang="ru-RU" sz="2800" dirty="0"/>
          </a:p>
        </p:txBody>
      </p:sp>
      <p:sp>
        <p:nvSpPr>
          <p:cNvPr id="9" name="Содержимое 7"/>
          <p:cNvSpPr>
            <a:spLocks noGrp="1"/>
          </p:cNvSpPr>
          <p:nvPr>
            <p:ph sz="half" idx="1"/>
          </p:nvPr>
        </p:nvSpPr>
        <p:spPr>
          <a:xfrm>
            <a:off x="500034" y="571480"/>
            <a:ext cx="8329613" cy="6000768"/>
          </a:xfrm>
        </p:spPr>
        <p:txBody>
          <a:bodyPr/>
          <a:lstStyle/>
          <a:p>
            <a:r>
              <a:rPr lang="en-US" sz="1100" dirty="0" smtClean="0">
                <a:hlinkClick r:id="rId2"/>
              </a:rPr>
              <a:t>http://bk-detstvo.narod.ru/rodari.html</a:t>
            </a:r>
            <a:r>
              <a:rPr lang="ru-RU" sz="1100" dirty="0" smtClean="0"/>
              <a:t> </a:t>
            </a:r>
          </a:p>
          <a:p>
            <a:r>
              <a:rPr lang="en-US" sz="1100" dirty="0" smtClean="0">
                <a:hlinkClick r:id="rId3"/>
              </a:rPr>
              <a:t>http://www.teremok.in/images/D_Rodari.jpg</a:t>
            </a:r>
            <a:endParaRPr lang="ru-RU" sz="1100" dirty="0" smtClean="0"/>
          </a:p>
          <a:p>
            <a:r>
              <a:rPr lang="en-US" sz="1100" dirty="0" smtClean="0">
                <a:hlinkClick r:id="rId4"/>
              </a:rPr>
              <a:t>http://www.giannirodari.it/immagini/fratelli_piccoli.jpg</a:t>
            </a:r>
            <a:endParaRPr lang="ru-RU" sz="1100" dirty="0" smtClean="0"/>
          </a:p>
          <a:p>
            <a:r>
              <a:rPr lang="en-US" sz="1100" dirty="0" smtClean="0">
                <a:hlinkClick r:id="rId5"/>
              </a:rPr>
              <a:t>http://www.bibliogid.ru/images/docs/i_rodari_1.jpg</a:t>
            </a:r>
            <a:endParaRPr lang="ru-RU" sz="1100" dirty="0" smtClean="0"/>
          </a:p>
          <a:p>
            <a:r>
              <a:rPr lang="en-US" sz="1100" dirty="0" smtClean="0">
                <a:hlinkClick r:id="rId6"/>
              </a:rPr>
              <a:t>http://oneweektoday.files.wordpress.com/2010/04/595152-pinocchio2_large.jpg?w=300&amp;h=458</a:t>
            </a:r>
            <a:r>
              <a:rPr lang="ru-RU" sz="1100" dirty="0" smtClean="0"/>
              <a:t> </a:t>
            </a:r>
          </a:p>
          <a:p>
            <a:r>
              <a:rPr lang="en-US" sz="1100" dirty="0" smtClean="0">
                <a:hlinkClick r:id="rId7"/>
              </a:rPr>
              <a:t>http://www.kmrz.ru/catimg/36/364219.jpg</a:t>
            </a:r>
            <a:r>
              <a:rPr lang="ru-RU" sz="1100" dirty="0" smtClean="0"/>
              <a:t> </a:t>
            </a:r>
          </a:p>
          <a:p>
            <a:r>
              <a:rPr lang="en-US" sz="1100" dirty="0" smtClean="0">
                <a:hlinkClick r:id="rId8"/>
              </a:rPr>
              <a:t>http://www.bookvoed.ru/view_images.php?code=275306&amp;tip=2</a:t>
            </a:r>
            <a:endParaRPr lang="ru-RU" sz="1100" dirty="0" smtClean="0"/>
          </a:p>
          <a:p>
            <a:r>
              <a:rPr lang="en-US" sz="1100" dirty="0" smtClean="0">
                <a:hlinkClick r:id="rId9"/>
              </a:rPr>
              <a:t>http://www.libfl.ru/about/dept/children_centre/portraits/img/rodari/image019.jpg</a:t>
            </a:r>
            <a:r>
              <a:rPr lang="ru-RU" sz="1100" dirty="0" smtClean="0"/>
              <a:t> </a:t>
            </a:r>
          </a:p>
          <a:p>
            <a:r>
              <a:rPr lang="en-US" sz="1100" dirty="0" smtClean="0">
                <a:hlinkClick r:id="rId10"/>
              </a:rPr>
              <a:t>http://www.ruslania.com/pictures/big/9785813806629.jpg</a:t>
            </a:r>
            <a:endParaRPr lang="ru-RU" sz="1100" dirty="0" smtClean="0"/>
          </a:p>
          <a:p>
            <a:r>
              <a:rPr lang="en-US" sz="1100" dirty="0" smtClean="0">
                <a:hlinkClick r:id="rId11"/>
              </a:rPr>
              <a:t>http://lib.rus.ec/i/5/149205/cover.jpg</a:t>
            </a:r>
            <a:endParaRPr lang="ru-RU" sz="1100" dirty="0" smtClean="0"/>
          </a:p>
          <a:p>
            <a:r>
              <a:rPr lang="en-US" sz="1100" dirty="0" smtClean="0">
                <a:hlinkClick r:id="rId12"/>
              </a:rPr>
              <a:t>http://jili-bili.ru/files/knigi/big/chipol.jpg</a:t>
            </a:r>
            <a:endParaRPr lang="ru-RU" sz="1100" dirty="0" smtClean="0"/>
          </a:p>
          <a:p>
            <a:r>
              <a:rPr lang="en-US" sz="1100" dirty="0" smtClean="0">
                <a:hlinkClick r:id="rId13"/>
              </a:rPr>
              <a:t>http://www.bookvoed.ru/view_images.php?code=246252&amp;tip=1</a:t>
            </a:r>
            <a:endParaRPr lang="ru-RU" sz="1100" dirty="0" smtClean="0"/>
          </a:p>
          <a:p>
            <a:r>
              <a:rPr lang="en-US" sz="1100" dirty="0" smtClean="0">
                <a:hlinkClick r:id="rId14"/>
              </a:rPr>
              <a:t>http://www.kmrz.ru/catimg/36/368051.jpg</a:t>
            </a:r>
            <a:endParaRPr lang="ru-RU" sz="1100" dirty="0" smtClean="0"/>
          </a:p>
          <a:p>
            <a:r>
              <a:rPr lang="en-US" sz="1100" dirty="0" smtClean="0">
                <a:hlinkClick r:id="rId15"/>
              </a:rPr>
              <a:t>http://www.slideboom.com/presentations/159518/</a:t>
            </a:r>
            <a:r>
              <a:rPr lang="ru-RU" sz="1100" dirty="0" err="1" smtClean="0">
                <a:hlinkClick r:id="rId15"/>
              </a:rPr>
              <a:t>Кроссворд-по-сказке-Джанни-Родари-Приключения-Чиполлино</a:t>
            </a:r>
            <a:r>
              <a:rPr lang="ru-RU" sz="1100" dirty="0" smtClean="0"/>
              <a:t> </a:t>
            </a:r>
          </a:p>
          <a:p>
            <a:r>
              <a:rPr lang="en-US" sz="1100" dirty="0" smtClean="0">
                <a:hlinkClick r:id="rId16"/>
              </a:rPr>
              <a:t>http://aorta.org.ua/mp3/showmp3/?n=2191805</a:t>
            </a:r>
            <a:r>
              <a:rPr lang="ru-RU" sz="1100" dirty="0" smtClean="0"/>
              <a:t> песня </a:t>
            </a:r>
            <a:r>
              <a:rPr lang="ru-RU" sz="1100" dirty="0" err="1" smtClean="0"/>
              <a:t>Чиполлино</a:t>
            </a:r>
            <a:endParaRPr lang="ru-RU" sz="1100" dirty="0" smtClean="0"/>
          </a:p>
          <a:p>
            <a:r>
              <a:rPr lang="en-US" sz="1100" dirty="0" smtClean="0">
                <a:hlinkClick r:id="rId17"/>
              </a:rPr>
              <a:t>http://www.ljplus.ru/img/d/a/dasha_boo/_Foto-knizhek-025.jpg</a:t>
            </a:r>
            <a:endParaRPr lang="ru-RU" sz="1100" dirty="0" smtClean="0"/>
          </a:p>
          <a:p>
            <a:r>
              <a:rPr lang="en-US" sz="1100" dirty="0" smtClean="0">
                <a:hlinkClick r:id="rId18"/>
              </a:rPr>
              <a:t>http://s-marshak.ru/books/r/r11/r11_01.jpg</a:t>
            </a:r>
            <a:endParaRPr lang="ru-RU" sz="1100" dirty="0" smtClean="0"/>
          </a:p>
          <a:p>
            <a:r>
              <a:rPr lang="en-US" sz="1100" dirty="0" smtClean="0">
                <a:hlinkClick r:id="rId19"/>
              </a:rPr>
              <a:t>http://s-marshak.ru/books/r/r16/r16_01.jpg</a:t>
            </a:r>
            <a:endParaRPr lang="ru-RU" sz="1100" dirty="0" smtClean="0"/>
          </a:p>
          <a:p>
            <a:r>
              <a:rPr lang="en-US" sz="1100" dirty="0" smtClean="0">
                <a:hlinkClick r:id="rId20"/>
              </a:rPr>
              <a:t>http://alexgetti.narod.ru/imge004.jpg</a:t>
            </a:r>
            <a:endParaRPr lang="ru-RU" sz="1100" dirty="0" smtClean="0"/>
          </a:p>
          <a:p>
            <a:r>
              <a:rPr lang="en-US" sz="1100" dirty="0" smtClean="0">
                <a:hlinkClick r:id="rId21"/>
              </a:rPr>
              <a:t>http://s-marshak.ru/books/r/r12/r12_01.jpg</a:t>
            </a:r>
            <a:endParaRPr lang="ru-RU" sz="1100" dirty="0" smtClean="0"/>
          </a:p>
          <a:p>
            <a:r>
              <a:rPr lang="en-US" sz="1100" dirty="0" smtClean="0">
                <a:hlinkClick r:id="rId22"/>
              </a:rPr>
              <a:t>http://www.rexbooks.ucoz.ru/_ph/242/2/427726118.jpg</a:t>
            </a:r>
            <a:endParaRPr lang="ru-RU" sz="1100" dirty="0" smtClean="0"/>
          </a:p>
          <a:p>
            <a:r>
              <a:rPr lang="en-US" sz="1100" dirty="0" smtClean="0">
                <a:hlinkClick r:id="rId23"/>
              </a:rPr>
              <a:t>http://www.rustoys.ru/voda.php?im=sun4una_2380974884bbaba0d55472.jpg</a:t>
            </a:r>
            <a:endParaRPr lang="ru-RU" sz="1100" dirty="0" smtClean="0"/>
          </a:p>
          <a:p>
            <a:r>
              <a:rPr lang="en-US" sz="1100" dirty="0" smtClean="0">
                <a:hlinkClick r:id="rId24"/>
              </a:rPr>
              <a:t>http://www.nachalka.com/photo/d/62706-6/sinor+pomidor.GIF</a:t>
            </a:r>
            <a:endParaRPr lang="ru-RU" sz="1100" dirty="0" smtClean="0"/>
          </a:p>
          <a:p>
            <a:r>
              <a:rPr lang="en-US" sz="1100" dirty="0" smtClean="0">
                <a:hlinkClick r:id="rId25"/>
              </a:rPr>
              <a:t>http://bk-detstvo.narod.ru/images/rodari_rediska.gif</a:t>
            </a:r>
            <a:endParaRPr lang="ru-RU" sz="1100" dirty="0" smtClean="0"/>
          </a:p>
          <a:p>
            <a:r>
              <a:rPr lang="en-US" sz="1100" dirty="0" smtClean="0">
                <a:hlinkClick r:id="rId26"/>
              </a:rPr>
              <a:t>http://www.nachalka.com/photo/d/62736-3/graf+vishenka.jpg</a:t>
            </a:r>
            <a:endParaRPr lang="ru-RU" sz="1100" dirty="0" smtClean="0"/>
          </a:p>
          <a:p>
            <a:r>
              <a:rPr lang="en-US" sz="1100" dirty="0" smtClean="0">
                <a:hlinkClick r:id="rId27"/>
              </a:rPr>
              <a:t>http://www.nachalka.com/photo/d/62738-3/prints+limon.jpg</a:t>
            </a:r>
            <a:endParaRPr lang="ru-RU" sz="1100" dirty="0" smtClean="0"/>
          </a:p>
          <a:p>
            <a:r>
              <a:rPr lang="en-US" sz="1100" dirty="0" smtClean="0">
                <a:hlinkClick r:id="rId28"/>
              </a:rPr>
              <a:t>http://www.russiandvd.com/store/assets/product_images/imgs/front/39410.jpg</a:t>
            </a:r>
            <a:endParaRPr lang="ru-RU" sz="1100" dirty="0" smtClean="0"/>
          </a:p>
          <a:p>
            <a:r>
              <a:rPr lang="en-US" sz="1100" dirty="0" smtClean="0">
                <a:hlinkClick r:id="rId29"/>
              </a:rPr>
              <a:t>http://ru.wikipedia.org/wiki/</a:t>
            </a:r>
            <a:r>
              <a:rPr lang="ru-RU" sz="1100" dirty="0" smtClean="0">
                <a:hlinkClick r:id="rId29"/>
              </a:rPr>
              <a:t>Файл:</a:t>
            </a:r>
            <a:r>
              <a:rPr lang="en-US" sz="1100" dirty="0" smtClean="0">
                <a:hlinkClick r:id="rId29"/>
              </a:rPr>
              <a:t>Aksenchuk-Malchik-r.jpg</a:t>
            </a:r>
            <a:r>
              <a:rPr lang="ru-RU" sz="1100" dirty="0" smtClean="0"/>
              <a:t> </a:t>
            </a:r>
          </a:p>
          <a:p>
            <a:r>
              <a:rPr lang="en-US" sz="1100" dirty="0" smtClean="0">
                <a:hlinkClick r:id="rId30"/>
              </a:rPr>
              <a:t>http://www.realmusic.ru/songs/701790/</a:t>
            </a:r>
            <a:r>
              <a:rPr lang="ru-RU" sz="1100" dirty="0" smtClean="0"/>
              <a:t> </a:t>
            </a:r>
          </a:p>
          <a:p>
            <a:r>
              <a:rPr lang="en-US" sz="1100" dirty="0" smtClean="0">
                <a:hlinkClick r:id="rId31"/>
              </a:rPr>
              <a:t>http://www.kino-teatr.ru/kino/movie/sov/</a:t>
            </a:r>
            <a:r>
              <a:rPr lang="ru-RU" sz="1100" smtClean="0"/>
              <a:t> </a:t>
            </a:r>
            <a:endParaRPr lang="ru-RU" sz="1100" dirty="0" smtClean="0"/>
          </a:p>
          <a:p>
            <a:endParaRPr lang="ru-RU" sz="1100" dirty="0" smtClean="0"/>
          </a:p>
          <a:p>
            <a:endParaRPr lang="ru-RU" sz="1100" dirty="0" smtClean="0"/>
          </a:p>
          <a:p>
            <a:endParaRPr lang="ru-RU" sz="1100" dirty="0" smtClean="0"/>
          </a:p>
          <a:p>
            <a:endParaRPr lang="ru-RU" sz="1100" dirty="0" smtClean="0"/>
          </a:p>
          <a:p>
            <a:endParaRPr lang="ru-RU" sz="1100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желтый+звёздочки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желтый+звёздочки</Template>
  <TotalTime>925</TotalTime>
  <Words>228</Words>
  <Application>Microsoft Office PowerPoint</Application>
  <PresentationFormat>Экран (4:3)</PresentationFormat>
  <Paragraphs>59</Paragraphs>
  <Slides>7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желтый+звёздочки</vt:lpstr>
      <vt:lpstr>ДЖАННИ  РОДАРИ</vt:lpstr>
      <vt:lpstr>Стихи  и  сказки</vt:lpstr>
      <vt:lpstr>«Чем пахнут ремёсла?»</vt:lpstr>
      <vt:lpstr>Слайд 4</vt:lpstr>
      <vt:lpstr>Слайд 5</vt:lpstr>
      <vt:lpstr>Слайд 6</vt:lpstr>
      <vt:lpstr>Ссылки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ДЖАННИ  РОДАРИ</dc:title>
  <dc:creator>Дерябина</dc:creator>
  <dc:description>З.В. Александрова  http://aida.ucoz.ru</dc:description>
  <cp:lastModifiedBy>Дерябина</cp:lastModifiedBy>
  <cp:revision>13</cp:revision>
  <dcterms:created xsi:type="dcterms:W3CDTF">2010-12-09T16:30:09Z</dcterms:created>
  <dcterms:modified xsi:type="dcterms:W3CDTF">2015-01-30T02:56:15Z</dcterms:modified>
</cp:coreProperties>
</file>