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8" r:id="rId4"/>
    <p:sldId id="27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5824-56A7-42B6-94EE-821D3BA819A3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954E-5120-461A-BD12-799A9AE73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58FD-A00D-468B-AF75-71EF1DE9450B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C1E3-CD98-4A69-932F-704DDA7E4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9A5A-8AD4-4FE9-BEF9-53D50C4A5C0F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4403-36CE-47B4-99FC-1EC8E6153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B56F-CB77-4C3D-862E-A5E28EB554E5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0D54-C533-4DF7-A16E-554BF5E6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33A0-68E2-4295-9D02-EB6B9BDE2146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DDE5-F21D-42BB-8D13-BAF6F90F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F3BE-5487-43EE-B40E-B0182D94913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1013-BDAC-4556-897A-944E8FAB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F14E-EF31-450B-946F-B0D2742DBC11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7585-D528-4FB4-9075-EAA21E323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2F90-5BD1-43D4-9EAF-319CDEA23DB6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083A-46AA-42D9-B19D-9690DDC3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AA89-CED4-4216-9EFD-66F98BA4CBED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190E-551F-4E00-BED3-C96CC44BF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03C0-7E29-40B8-911E-7728FFB88F77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9FDC-E22A-4603-8AE6-88384D698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7D00-7176-4C1B-9DD9-FD58A8339699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0EB3-D298-428E-8470-CF4E568A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00498-5B33-464F-BE4E-217301836E00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7F569-2640-4A66-AB48-F1DDBF0D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_BraggaStars" pitchFamily="82" charset="-52"/>
              </a:rPr>
              <a:t>Творчество </a:t>
            </a:r>
            <a:r>
              <a:rPr lang="ru-RU" dirty="0" err="1" smtClean="0">
                <a:latin typeface="a_BraggaStars" pitchFamily="82" charset="-52"/>
              </a:rPr>
              <a:t>Джанни</a:t>
            </a:r>
            <a:r>
              <a:rPr lang="ru-RU" dirty="0" smtClean="0">
                <a:latin typeface="a_BraggaStars" pitchFamily="82" charset="-52"/>
              </a:rPr>
              <a:t> </a:t>
            </a:r>
            <a:r>
              <a:rPr lang="ru-RU" dirty="0" err="1" smtClean="0">
                <a:latin typeface="a_BraggaStars" pitchFamily="82" charset="-52"/>
              </a:rPr>
              <a:t>Родари</a:t>
            </a:r>
            <a:endParaRPr lang="ru-RU" dirty="0">
              <a:latin typeface="a_BraggaStars" pitchFamily="82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0298" y="1643050"/>
            <a:ext cx="6429420" cy="4525963"/>
          </a:xfrm>
        </p:spPr>
        <p:txBody>
          <a:bodyPr/>
          <a:lstStyle/>
          <a:p>
            <a:r>
              <a:rPr lang="ru-RU" sz="2400" dirty="0" smtClean="0">
                <a:latin typeface="Bookman Old Style" pitchFamily="18" charset="0"/>
              </a:rPr>
              <a:t>1950 – 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«Книжка весёлых стихов»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1951 – «Приключения </a:t>
            </a:r>
            <a:r>
              <a:rPr lang="ru-RU" sz="2400" dirty="0" err="1" smtClean="0">
                <a:latin typeface="Bookman Old Style" pitchFamily="18" charset="0"/>
                <a:cs typeface="Arial" pitchFamily="34" charset="0"/>
              </a:rPr>
              <a:t>Чиполлино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1959 – «</a:t>
            </a:r>
            <a:r>
              <a:rPr lang="ru-RU" sz="2400" dirty="0" err="1" smtClean="0">
                <a:latin typeface="Bookman Old Style" pitchFamily="18" charset="0"/>
                <a:cs typeface="Arial" pitchFamily="34" charset="0"/>
              </a:rPr>
              <a:t>Джельсомино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 в Стране лжецов»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1960 – сборник «Сказки по телефону»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1962 – «Планета новогодних ёлок»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1964 – «Путешествие Голубой стрелы»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1964 – «Какие бывают ошибки»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1966 – сборник «Торт в небе»</a:t>
            </a:r>
          </a:p>
          <a:p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1974 – «Грамматика фантазии»</a:t>
            </a:r>
          </a:p>
          <a:p>
            <a:endParaRPr lang="ru-RU" sz="2400" dirty="0" smtClean="0">
              <a:latin typeface="Bookman Old Style" pitchFamily="18" charset="0"/>
              <a:cs typeface="Arial" pitchFamily="34" charset="0"/>
            </a:endParaRPr>
          </a:p>
          <a:p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Содержимое 5" descr="Книга Родари 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85720" y="1928802"/>
            <a:ext cx="2138050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2127630" cy="2989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928802"/>
            <a:ext cx="2000264" cy="2900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5720" y="1928802"/>
            <a:ext cx="2214926" cy="2948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1857364"/>
            <a:ext cx="1785950" cy="3061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LC Blowzy" pitchFamily="2" charset="-52"/>
              </a:rPr>
              <a:t>Экранизации</a:t>
            </a:r>
            <a:endParaRPr lang="ru-RU" sz="6000" b="1" dirty="0">
              <a:latin typeface="LC Blowzy" pitchFamily="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32435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ХУДОЖЕСТВЕННЫЕ ФИЛЬМЫ</a:t>
            </a:r>
          </a:p>
          <a:p>
            <a:r>
              <a:rPr lang="ru-RU" sz="2000" dirty="0" smtClean="0">
                <a:latin typeface="Bookman Old Style" pitchFamily="18" charset="0"/>
              </a:rPr>
              <a:t>Волшебный голос </a:t>
            </a:r>
            <a:r>
              <a:rPr lang="ru-RU" sz="2000" dirty="0" err="1" smtClean="0">
                <a:latin typeface="Bookman Old Style" pitchFamily="18" charset="0"/>
              </a:rPr>
              <a:t>Джельсомино</a:t>
            </a:r>
            <a:r>
              <a:rPr lang="ru-RU" sz="2000" dirty="0" smtClean="0">
                <a:latin typeface="Bookman Old Style" pitchFamily="18" charset="0"/>
              </a:rPr>
              <a:t>. Реж. </a:t>
            </a:r>
            <a:r>
              <a:rPr lang="ru-RU" sz="2000" dirty="0" err="1" smtClean="0">
                <a:latin typeface="Bookman Old Style" pitchFamily="18" charset="0"/>
              </a:rPr>
              <a:t>Т.Лисициан</a:t>
            </a:r>
            <a:r>
              <a:rPr lang="ru-RU" sz="2000" dirty="0" smtClean="0">
                <a:latin typeface="Bookman Old Style" pitchFamily="18" charset="0"/>
              </a:rPr>
              <a:t>. СССР, 1978.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err="1" smtClean="0">
                <a:latin typeface="Bookman Old Style" pitchFamily="18" charset="0"/>
              </a:rPr>
              <a:t>Чиполлино</a:t>
            </a:r>
            <a:r>
              <a:rPr lang="ru-RU" sz="2000" dirty="0" smtClean="0">
                <a:latin typeface="Bookman Old Style" pitchFamily="18" charset="0"/>
              </a:rPr>
              <a:t>. Сцен. С.Маршака, </a:t>
            </a:r>
            <a:r>
              <a:rPr lang="ru-RU" sz="2000" dirty="0" err="1" smtClean="0">
                <a:latin typeface="Bookman Old Style" pitchFamily="18" charset="0"/>
              </a:rPr>
              <a:t>Т.Лисициан</a:t>
            </a:r>
            <a:r>
              <a:rPr lang="ru-RU" sz="2000" dirty="0" smtClean="0">
                <a:latin typeface="Bookman Old Style" pitchFamily="18" charset="0"/>
              </a:rPr>
              <a:t>. Диалоги </a:t>
            </a:r>
            <a:r>
              <a:rPr lang="ru-RU" sz="2000" dirty="0" err="1" smtClean="0">
                <a:latin typeface="Bookman Old Style" pitchFamily="18" charset="0"/>
              </a:rPr>
              <a:t>Дж.Родари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Комп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В.Казенин</a:t>
            </a:r>
            <a:r>
              <a:rPr lang="ru-RU" sz="2000" dirty="0" smtClean="0">
                <a:latin typeface="Bookman Old Style" pitchFamily="18" charset="0"/>
              </a:rPr>
              <a:t>. СССР, 1973.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285860"/>
            <a:ext cx="4929190" cy="51435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МУЛЬТИПЛИКАЦИОННЫЕ ФИЛЬМЫ </a:t>
            </a:r>
          </a:p>
          <a:p>
            <a:r>
              <a:rPr lang="ru-RU" sz="2000" dirty="0" smtClean="0">
                <a:latin typeface="Bookman Old Style" pitchFamily="18" charset="0"/>
              </a:rPr>
              <a:t>Голубая стрела. Реж. </a:t>
            </a:r>
            <a:r>
              <a:rPr lang="ru-RU" sz="2000" dirty="0" err="1" smtClean="0">
                <a:latin typeface="Bookman Old Style" pitchFamily="18" charset="0"/>
              </a:rPr>
              <a:t>М.Бузинова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И.Доукша</a:t>
            </a:r>
            <a:r>
              <a:rPr lang="ru-RU" sz="2000" dirty="0" smtClean="0">
                <a:latin typeface="Bookman Old Style" pitchFamily="18" charset="0"/>
              </a:rPr>
              <a:t>. СССР, 1985.</a:t>
            </a:r>
          </a:p>
          <a:p>
            <a:r>
              <a:rPr lang="ru-RU" sz="2000" dirty="0" smtClean="0">
                <a:latin typeface="Bookman Old Style" pitchFamily="18" charset="0"/>
              </a:rPr>
              <a:t>Голубая стрела. Реж. </a:t>
            </a:r>
            <a:r>
              <a:rPr lang="ru-RU" sz="2000" dirty="0" err="1" smtClean="0">
                <a:latin typeface="Bookman Old Style" pitchFamily="18" charset="0"/>
              </a:rPr>
              <a:t>Д’Ало</a:t>
            </a:r>
            <a:r>
              <a:rPr lang="ru-RU" sz="2000" dirty="0" smtClean="0">
                <a:latin typeface="Bookman Old Style" pitchFamily="18" charset="0"/>
              </a:rPr>
              <a:t>. Италия-Швейцария-Люксембург, 1996.</a:t>
            </a:r>
          </a:p>
          <a:p>
            <a:r>
              <a:rPr lang="ru-RU" sz="2000" dirty="0" smtClean="0">
                <a:latin typeface="Bookman Old Style" pitchFamily="18" charset="0"/>
              </a:rPr>
              <a:t>Мальчик из Неаполя. Реж. </a:t>
            </a:r>
            <a:r>
              <a:rPr lang="ru-RU" sz="2000" dirty="0" err="1" smtClean="0">
                <a:latin typeface="Bookman Old Style" pitchFamily="18" charset="0"/>
              </a:rPr>
              <a:t>И.Аксенчук</a:t>
            </a:r>
            <a:r>
              <a:rPr lang="ru-RU" sz="2000" dirty="0" smtClean="0">
                <a:latin typeface="Bookman Old Style" pitchFamily="18" charset="0"/>
              </a:rPr>
              <a:t>. СССР, 1958. </a:t>
            </a:r>
          </a:p>
          <a:p>
            <a:r>
              <a:rPr lang="ru-RU" sz="2000" dirty="0" smtClean="0">
                <a:latin typeface="Bookman Old Style" pitchFamily="18" charset="0"/>
              </a:rPr>
              <a:t>Превращение. Реж. Н.Серебряков. СССР, 1982.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Чиполлино</a:t>
            </a:r>
            <a:r>
              <a:rPr lang="ru-RU" sz="2000" dirty="0" smtClean="0">
                <a:latin typeface="Bookman Old Style" pitchFamily="18" charset="0"/>
              </a:rPr>
              <a:t>. Реж. </a:t>
            </a:r>
            <a:r>
              <a:rPr lang="ru-RU" sz="2000" dirty="0" err="1" smtClean="0">
                <a:latin typeface="Bookman Old Style" pitchFamily="18" charset="0"/>
              </a:rPr>
              <a:t>Б.Дёжкин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Комп</a:t>
            </a:r>
            <a:r>
              <a:rPr lang="ru-RU" sz="2000" dirty="0" smtClean="0">
                <a:latin typeface="Bookman Old Style" pitchFamily="18" charset="0"/>
              </a:rPr>
              <a:t>. К.Хачатурян. Текст песен В.Коростылёва. СССР, 1961.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285860"/>
            <a:ext cx="2500330" cy="3333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643182"/>
            <a:ext cx="211455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357299"/>
            <a:ext cx="2854218" cy="168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214686"/>
            <a:ext cx="2364844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5072074"/>
            <a:ext cx="2857520" cy="1597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6715172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Zanesennyj" pitchFamily="82" charset="0"/>
              </a:rPr>
              <a:t>«Путешествие Голубой стрелы»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сканирование005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357686" y="2000240"/>
            <a:ext cx="4226143" cy="3669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71472" y="1643050"/>
            <a:ext cx="3429024" cy="4564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43438" y="5786454"/>
            <a:ext cx="3943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Рисунок </a:t>
            </a:r>
            <a:r>
              <a:rPr lang="ru-RU" sz="2000" i="1" dirty="0" err="1" smtClean="0"/>
              <a:t>Косиковой</a:t>
            </a:r>
            <a:r>
              <a:rPr lang="ru-RU" sz="2000" i="1" dirty="0" smtClean="0"/>
              <a:t> Юли, 9 лет</a:t>
            </a:r>
            <a:endParaRPr lang="ru-RU" sz="2000" i="1" dirty="0"/>
          </a:p>
        </p:txBody>
      </p:sp>
      <p:pic>
        <p:nvPicPr>
          <p:cNvPr id="4098" name="Picture 2" descr="C:\Documents and Settings\Администратор\Мои документы\3 класс\Дипломы\звездочк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214290"/>
            <a:ext cx="1109643" cy="15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7072330" cy="1143000"/>
          </a:xfrm>
        </p:spPr>
        <p:txBody>
          <a:bodyPr/>
          <a:lstStyle/>
          <a:p>
            <a:r>
              <a:rPr lang="ru-RU" sz="4800" b="1" dirty="0" smtClean="0">
                <a:latin typeface="Arnold BocklinC Initial One" pitchFamily="2" charset="0"/>
              </a:rPr>
              <a:t>«</a:t>
            </a:r>
            <a:r>
              <a:rPr lang="ru-RU" sz="4800" b="1" dirty="0" err="1" smtClean="0">
                <a:latin typeface="Arnold BocklinC Initial One" pitchFamily="2" charset="0"/>
              </a:rPr>
              <a:t>Джельсомино</a:t>
            </a:r>
            <a:r>
              <a:rPr lang="ru-RU" sz="4800" b="1" dirty="0" smtClean="0">
                <a:latin typeface="Arnold BocklinC Initial One" pitchFamily="2" charset="0"/>
              </a:rPr>
              <a:t> в стране лжецов»</a:t>
            </a:r>
            <a:endParaRPr lang="ru-RU" sz="4800" b="1" dirty="0">
              <a:latin typeface="Arnold BocklinC Initial One" pitchFamily="2" charset="0"/>
            </a:endParaRPr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l="6140"/>
          <a:stretch>
            <a:fillRect/>
          </a:stretch>
        </p:blipFill>
        <p:spPr bwMode="auto">
          <a:xfrm>
            <a:off x="357158" y="1857364"/>
            <a:ext cx="3338516" cy="4690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Администратор\Мои документы\3 класс\Дипломы\звездочка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285728"/>
            <a:ext cx="1109643" cy="1586412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357430"/>
            <a:ext cx="4143404" cy="3173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357430"/>
            <a:ext cx="4103716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2357430"/>
            <a:ext cx="4103716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5591" y="2285992"/>
            <a:ext cx="4290217" cy="328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2276872"/>
            <a:ext cx="4470797" cy="342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желтый+звёзд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желтый+звёздочки</Template>
  <TotalTime>925</TotalTime>
  <Words>184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желтый+звёздочки</vt:lpstr>
      <vt:lpstr>Творчество Джанни Родари</vt:lpstr>
      <vt:lpstr>Экранизации</vt:lpstr>
      <vt:lpstr>«Путешествие Голубой стрелы» </vt:lpstr>
      <vt:lpstr>«Джельсомино в стране лжецов»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ДЖАННИ  РОДАРИ</dc:title>
  <dc:creator>Дерябина</dc:creator>
  <dc:description>З.В. Александрова  http://aida.ucoz.ru</dc:description>
  <cp:lastModifiedBy>Дерябина</cp:lastModifiedBy>
  <cp:revision>17</cp:revision>
  <dcterms:created xsi:type="dcterms:W3CDTF">2010-12-09T16:30:09Z</dcterms:created>
  <dcterms:modified xsi:type="dcterms:W3CDTF">2015-01-30T02:57:12Z</dcterms:modified>
</cp:coreProperties>
</file>