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embeddings/oleObject4.bin" ContentType="application/vnd.openxmlformats-officedocument.oleObjec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embeddings/oleObject2.bin" ContentType="application/vnd.openxmlformats-officedocument.oleObjec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bin" ContentType="application/vnd.ms-office.legacyDiagramText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vml" ContentType="application/vnd.openxmlformats-officedocument.vmlDrawing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embeddings/oleObject3.bin" ContentType="application/vnd.openxmlformats-officedocument.oleObject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embeddings/oleObject1.bin" ContentType="application/vnd.openxmlformats-officedocument.oleObject"/>
  <Override PartName="/ppt/legacyDocTextInfo.bin" ContentType="application/vnd.ms-office.legacyDocTextInfo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8000"/>
    <a:srgbClr val="0000FF"/>
    <a:srgbClr val="84A842"/>
    <a:srgbClr val="989552"/>
    <a:srgbClr val="BE08E2"/>
    <a:srgbClr val="000099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06" autoAdjust="0"/>
    <p:restoredTop sz="94660"/>
  </p:normalViewPr>
  <p:slideViewPr>
    <p:cSldViewPr>
      <p:cViewPr varScale="1">
        <p:scale>
          <a:sx n="65" d="100"/>
          <a:sy n="65" d="100"/>
        </p:scale>
        <p:origin x="-6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2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2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2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2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2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2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#2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#2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2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2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5DE5C8-EB77-4AA9-8989-2FEB0CC30D60}" type="doc">
      <dgm:prSet loTypeId="urn:microsoft.com/office/officeart/2005/8/layout/radial4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18987F9-78E1-4DCD-A59A-C2AE57876493}">
      <dgm:prSet phldrT="[Текст]" custT="1"/>
      <dgm:spPr>
        <a:solidFill>
          <a:srgbClr val="00B050"/>
        </a:solidFill>
      </dgm:spPr>
      <dgm:t>
        <a:bodyPr/>
        <a:lstStyle/>
        <a:p>
          <a:pPr algn="l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эффективность</a:t>
          </a:r>
        </a:p>
      </dgm:t>
    </dgm:pt>
    <dgm:pt modelId="{CF22732E-FE78-4635-AC78-F622D9BCCF08}" type="parTrans" cxnId="{2C733A9B-D937-4EB1-B26E-DF221F29A846}">
      <dgm:prSet/>
      <dgm:spPr/>
      <dgm:t>
        <a:bodyPr/>
        <a:lstStyle/>
        <a:p>
          <a:endParaRPr lang="ru-RU"/>
        </a:p>
      </dgm:t>
    </dgm:pt>
    <dgm:pt modelId="{B590BF80-9E04-440C-9E81-DD4296184DFE}" type="sibTrans" cxnId="{2C733A9B-D937-4EB1-B26E-DF221F29A846}">
      <dgm:prSet/>
      <dgm:spPr/>
      <dgm:t>
        <a:bodyPr/>
        <a:lstStyle/>
        <a:p>
          <a:endParaRPr lang="ru-RU"/>
        </a:p>
      </dgm:t>
    </dgm:pt>
    <dgm:pt modelId="{AA1AF9D7-0579-438B-B1A8-9EA2E4796252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3200" dirty="0" smtClean="0"/>
            <a:t>анализ</a:t>
          </a:r>
          <a:endParaRPr lang="ru-RU" sz="3200" dirty="0"/>
        </a:p>
      </dgm:t>
    </dgm:pt>
    <dgm:pt modelId="{42479E4F-1F90-4E44-AD94-A4BD69272445}" type="parTrans" cxnId="{1DE39373-8B25-4797-B292-85885C525C4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6D07BE8F-3C84-48A8-AEFC-511D62382B6C}" type="sibTrans" cxnId="{1DE39373-8B25-4797-B292-85885C525C48}">
      <dgm:prSet/>
      <dgm:spPr/>
      <dgm:t>
        <a:bodyPr/>
        <a:lstStyle/>
        <a:p>
          <a:endParaRPr lang="ru-RU"/>
        </a:p>
      </dgm:t>
    </dgm:pt>
    <dgm:pt modelId="{34980386-7950-4E44-A2AC-8FBAF99B92E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синтез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BE9DF351-FE94-475D-B555-F8E7AEF42B84}" type="parTrans" cxnId="{FC436D93-709F-4800-8F23-F62752083D67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E0DEEBAC-F8A8-4F5B-8DB6-E1862D427DA8}" type="sibTrans" cxnId="{FC436D93-709F-4800-8F23-F62752083D67}">
      <dgm:prSet/>
      <dgm:spPr/>
      <dgm:t>
        <a:bodyPr/>
        <a:lstStyle/>
        <a:p>
          <a:endParaRPr lang="ru-RU"/>
        </a:p>
      </dgm:t>
    </dgm:pt>
    <dgm:pt modelId="{83D65289-08BA-474B-BBCF-139EC0C1F449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сравнение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FDD208BE-7FD7-42D9-ABC2-C74DB093BF80}" type="parTrans" cxnId="{E3A4736D-13F9-4A68-8FB1-90FDBD9D6C3B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545FF15A-2641-47FE-8D03-C2FB1FEF0F77}" type="sibTrans" cxnId="{E3A4736D-13F9-4A68-8FB1-90FDBD9D6C3B}">
      <dgm:prSet/>
      <dgm:spPr/>
      <dgm:t>
        <a:bodyPr/>
        <a:lstStyle/>
        <a:p>
          <a:endParaRPr lang="ru-RU"/>
        </a:p>
      </dgm:t>
    </dgm:pt>
    <dgm:pt modelId="{25AB0BD7-34B5-4B2D-88C8-CB7CB26C451A}">
      <dgm:prSet phldrT="[Текст]" phldr="1"/>
      <dgm:spPr/>
      <dgm:t>
        <a:bodyPr/>
        <a:lstStyle/>
        <a:p>
          <a:endParaRPr lang="ru-RU" dirty="0"/>
        </a:p>
      </dgm:t>
    </dgm:pt>
    <dgm:pt modelId="{A4059230-3F7E-4DB1-9E41-4CF18D2393A1}" type="parTrans" cxnId="{D83B97B3-C0D2-4AEC-9AAC-230B9FAB5D62}">
      <dgm:prSet/>
      <dgm:spPr/>
      <dgm:t>
        <a:bodyPr/>
        <a:lstStyle/>
        <a:p>
          <a:endParaRPr lang="ru-RU"/>
        </a:p>
      </dgm:t>
    </dgm:pt>
    <dgm:pt modelId="{FAC57C2B-3BF4-4AD7-A223-3F2655AEE1A9}" type="sibTrans" cxnId="{D83B97B3-C0D2-4AEC-9AAC-230B9FAB5D62}">
      <dgm:prSet/>
      <dgm:spPr/>
      <dgm:t>
        <a:bodyPr/>
        <a:lstStyle/>
        <a:p>
          <a:endParaRPr lang="ru-RU"/>
        </a:p>
      </dgm:t>
    </dgm:pt>
    <dgm:pt modelId="{9BD5A79E-5EEB-48D7-992B-7BBD135C7A12}">
      <dgm:prSet custT="1"/>
      <dgm:spPr>
        <a:solidFill>
          <a:srgbClr val="0070C0"/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моделирование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D5D09BBD-5CA1-4968-A53B-ED9800D68744}" type="parTrans" cxnId="{8610FD74-5156-44F6-A787-0D0CA99A8ADD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A77E475E-07D1-4FEA-8B68-102C98288CD4}" type="sibTrans" cxnId="{8610FD74-5156-44F6-A787-0D0CA99A8ADD}">
      <dgm:prSet/>
      <dgm:spPr/>
      <dgm:t>
        <a:bodyPr/>
        <a:lstStyle/>
        <a:p>
          <a:endParaRPr lang="ru-RU"/>
        </a:p>
      </dgm:t>
    </dgm:pt>
    <dgm:pt modelId="{FFE24200-BA83-487D-82A3-93CC48372AF6}">
      <dgm:prSet custT="1"/>
      <dgm:spPr>
        <a:solidFill>
          <a:srgbClr val="0070C0"/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структурирование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1187255-300B-4552-81ED-43CB88B2CC4E}" type="parTrans" cxnId="{CD61D38A-0997-4F9D-A587-895B5F33904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7BB4A173-C5ED-4C9A-A7C8-53DE067BC4C0}" type="sibTrans" cxnId="{CD61D38A-0997-4F9D-A587-895B5F339042}">
      <dgm:prSet/>
      <dgm:spPr/>
      <dgm:t>
        <a:bodyPr/>
        <a:lstStyle/>
        <a:p>
          <a:endParaRPr lang="ru-RU"/>
        </a:p>
      </dgm:t>
    </dgm:pt>
    <dgm:pt modelId="{92D9E922-AB81-46D6-8D27-03FE20359E6B}">
      <dgm:prSet phldrT="[Текст]" custRadScaleRad="107135" custRadScaleInc="-6037"/>
      <dgm:spPr/>
      <dgm:t>
        <a:bodyPr/>
        <a:lstStyle/>
        <a:p>
          <a:endParaRPr lang="ru-RU"/>
        </a:p>
      </dgm:t>
    </dgm:pt>
    <dgm:pt modelId="{728B4BCA-9E90-4DEE-8F72-0D38553C9809}" type="parTrans" cxnId="{3E695CA0-C737-4887-A1AA-E37075928635}">
      <dgm:prSet/>
      <dgm:spPr/>
      <dgm:t>
        <a:bodyPr/>
        <a:lstStyle/>
        <a:p>
          <a:endParaRPr lang="ru-RU"/>
        </a:p>
      </dgm:t>
    </dgm:pt>
    <dgm:pt modelId="{DCF6B4DC-3A19-4337-A84D-13C3704C6839}" type="sibTrans" cxnId="{3E695CA0-C737-4887-A1AA-E37075928635}">
      <dgm:prSet/>
      <dgm:spPr/>
      <dgm:t>
        <a:bodyPr/>
        <a:lstStyle/>
        <a:p>
          <a:endParaRPr lang="ru-RU"/>
        </a:p>
      </dgm:t>
    </dgm:pt>
    <dgm:pt modelId="{247012C8-0B50-4A18-873F-D845B842C9AE}">
      <dgm:prSet custT="1"/>
      <dgm:spPr>
        <a:solidFill>
          <a:srgbClr val="0070C0"/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обобщение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EB7C3750-9BD0-4BAC-9201-FB1CCE5EDE7F}" type="parTrans" cxnId="{B8B335AC-0BEC-4362-99C7-83BAAA84F0A3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49751BE3-B53C-4EA2-9602-269870DDFE30}" type="sibTrans" cxnId="{B8B335AC-0BEC-4362-99C7-83BAAA84F0A3}">
      <dgm:prSet/>
      <dgm:spPr/>
      <dgm:t>
        <a:bodyPr/>
        <a:lstStyle/>
        <a:p>
          <a:endParaRPr lang="ru-RU"/>
        </a:p>
      </dgm:t>
    </dgm:pt>
    <dgm:pt modelId="{A206CAED-405D-4DF6-BACD-F5E07BB231B5}">
      <dgm:prSet phldrT="[Текст]" custRadScaleRad="52032" custRadScaleInc="8434"/>
      <dgm:spPr/>
      <dgm:t>
        <a:bodyPr/>
        <a:lstStyle/>
        <a:p>
          <a:endParaRPr lang="ru-RU"/>
        </a:p>
      </dgm:t>
    </dgm:pt>
    <dgm:pt modelId="{612F14B5-1A6E-4756-BB94-3E3C99C5847F}" type="parTrans" cxnId="{4DC6D30D-AEA3-4253-B56B-48BD0CF16D43}">
      <dgm:prSet/>
      <dgm:spPr/>
      <dgm:t>
        <a:bodyPr/>
        <a:lstStyle/>
        <a:p>
          <a:endParaRPr lang="ru-RU"/>
        </a:p>
      </dgm:t>
    </dgm:pt>
    <dgm:pt modelId="{06290C98-88BE-4346-B3B5-7113F811B39C}" type="sibTrans" cxnId="{4DC6D30D-AEA3-4253-B56B-48BD0CF16D43}">
      <dgm:prSet/>
      <dgm:spPr/>
      <dgm:t>
        <a:bodyPr/>
        <a:lstStyle/>
        <a:p>
          <a:endParaRPr lang="ru-RU"/>
        </a:p>
      </dgm:t>
    </dgm:pt>
    <dgm:pt modelId="{200E7B0E-AC2D-4B14-A780-2889D7AEC177}">
      <dgm:prSet/>
      <dgm:spPr/>
      <dgm:t>
        <a:bodyPr/>
        <a:lstStyle/>
        <a:p>
          <a:endParaRPr lang="ru-RU"/>
        </a:p>
      </dgm:t>
    </dgm:pt>
    <dgm:pt modelId="{7932BF2E-3D72-40AE-A3C1-DE8867697364}" type="parTrans" cxnId="{92B63E14-E516-4D9C-B7C7-420E8B2332AA}">
      <dgm:prSet/>
      <dgm:spPr/>
      <dgm:t>
        <a:bodyPr/>
        <a:lstStyle/>
        <a:p>
          <a:endParaRPr lang="ru-RU"/>
        </a:p>
      </dgm:t>
    </dgm:pt>
    <dgm:pt modelId="{9C11C038-A3D2-4F44-9487-29BAB954E2BE}" type="sibTrans" cxnId="{92B63E14-E516-4D9C-B7C7-420E8B2332AA}">
      <dgm:prSet/>
      <dgm:spPr/>
      <dgm:t>
        <a:bodyPr/>
        <a:lstStyle/>
        <a:p>
          <a:endParaRPr lang="ru-RU"/>
        </a:p>
      </dgm:t>
    </dgm:pt>
    <dgm:pt modelId="{2E19E49A-56CB-4282-B7AB-F2478B700A63}">
      <dgm:prSet/>
      <dgm:spPr/>
      <dgm:t>
        <a:bodyPr/>
        <a:lstStyle/>
        <a:p>
          <a:endParaRPr lang="ru-RU"/>
        </a:p>
      </dgm:t>
    </dgm:pt>
    <dgm:pt modelId="{0CB83943-6739-4781-B6A0-4E495208B820}" type="parTrans" cxnId="{60866921-8334-4926-B58A-49B4F46B81D4}">
      <dgm:prSet/>
      <dgm:spPr/>
      <dgm:t>
        <a:bodyPr/>
        <a:lstStyle/>
        <a:p>
          <a:endParaRPr lang="ru-RU"/>
        </a:p>
      </dgm:t>
    </dgm:pt>
    <dgm:pt modelId="{EEDC59A0-8D71-4A93-85AE-A29D183D72DE}" type="sibTrans" cxnId="{60866921-8334-4926-B58A-49B4F46B81D4}">
      <dgm:prSet/>
      <dgm:spPr/>
      <dgm:t>
        <a:bodyPr/>
        <a:lstStyle/>
        <a:p>
          <a:endParaRPr lang="ru-RU"/>
        </a:p>
      </dgm:t>
    </dgm:pt>
    <dgm:pt modelId="{34181EBB-9545-4052-8ACF-AD89DA344A07}">
      <dgm:prSet custT="1"/>
      <dgm:spPr>
        <a:solidFill>
          <a:srgbClr val="0070C0"/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абстрагирование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DC469223-5734-49AB-8CB3-2D3174E4A219}" type="parTrans" cxnId="{BECA49B1-B198-4706-98D7-BC00146A61E1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BB91D692-687F-4FF3-9071-4A7D95345FC2}" type="sibTrans" cxnId="{BECA49B1-B198-4706-98D7-BC00146A61E1}">
      <dgm:prSet/>
      <dgm:spPr/>
      <dgm:t>
        <a:bodyPr/>
        <a:lstStyle/>
        <a:p>
          <a:endParaRPr lang="ru-RU"/>
        </a:p>
      </dgm:t>
    </dgm:pt>
    <dgm:pt modelId="{403C9095-7C93-4474-AFF4-66FF12EC8D8B}" type="pres">
      <dgm:prSet presAssocID="{9F5DE5C8-EB77-4AA9-8989-2FEB0CC30D6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2B9EAB-DD75-4866-BE13-1AC955FFABE2}" type="pres">
      <dgm:prSet presAssocID="{B18987F9-78E1-4DCD-A59A-C2AE57876493}" presName="centerShape" presStyleLbl="node0" presStyleIdx="0" presStyleCnt="1" custScaleX="131819" custScaleY="156675" custLinFactNeighborX="1604" custLinFactNeighborY="-35246"/>
      <dgm:spPr/>
      <dgm:t>
        <a:bodyPr/>
        <a:lstStyle/>
        <a:p>
          <a:endParaRPr lang="ru-RU"/>
        </a:p>
      </dgm:t>
    </dgm:pt>
    <dgm:pt modelId="{2DAB0D97-F21A-43A5-9B79-58065690EC1B}" type="pres">
      <dgm:prSet presAssocID="{42479E4F-1F90-4E44-AD94-A4BD69272445}" presName="parTrans" presStyleLbl="bgSibTrans2D1" presStyleIdx="0" presStyleCnt="7"/>
      <dgm:spPr/>
      <dgm:t>
        <a:bodyPr/>
        <a:lstStyle/>
        <a:p>
          <a:endParaRPr lang="ru-RU"/>
        </a:p>
      </dgm:t>
    </dgm:pt>
    <dgm:pt modelId="{25B936B6-C6D3-4CDB-911A-472967D07867}" type="pres">
      <dgm:prSet presAssocID="{AA1AF9D7-0579-438B-B1A8-9EA2E4796252}" presName="node" presStyleLbl="node1" presStyleIdx="0" presStyleCnt="7" custRadScaleRad="104442" custRadScaleInc="604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05B97-56C2-4EA7-906F-4E16018E34A6}" type="pres">
      <dgm:prSet presAssocID="{DC469223-5734-49AB-8CB3-2D3174E4A219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698DC84D-95E3-4C92-9E0B-C063A89B3756}" type="pres">
      <dgm:prSet presAssocID="{34181EBB-9545-4052-8ACF-AD89DA344A07}" presName="node" presStyleLbl="node1" presStyleIdx="1" presStyleCnt="7" custScaleX="181164" custScaleY="152295" custRadScaleRad="79463" custRadScaleInc="-140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65A02-D969-4AAD-9CCC-AF83E730014F}" type="pres">
      <dgm:prSet presAssocID="{B1187255-300B-4552-81ED-43CB88B2CC4E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60EB40ED-7D90-43C1-86AA-1D4C4B1ECAC5}" type="pres">
      <dgm:prSet presAssocID="{FFE24200-BA83-487D-82A3-93CC48372AF6}" presName="node" presStyleLbl="node1" presStyleIdx="2" presStyleCnt="7" custScaleX="181502" custScaleY="152294" custRadScaleRad="82927" custRadScaleInc="489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5CE9D-1322-4262-8D9C-992738C7816D}" type="pres">
      <dgm:prSet presAssocID="{D5D09BBD-5CA1-4968-A53B-ED9800D68744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83595742-BAAE-49E2-9170-32A0622B508E}" type="pres">
      <dgm:prSet presAssocID="{9BD5A79E-5EEB-48D7-992B-7BBD135C7A12}" presName="node" presStyleLbl="node1" presStyleIdx="3" presStyleCnt="7" custScaleX="165604" custScaleY="134300" custRadScaleRad="16462" custRadScaleInc="667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8A387-8C94-466F-9E2C-7A84C37E6B9B}" type="pres">
      <dgm:prSet presAssocID="{BE9DF351-FE94-475D-B555-F8E7AEF42B84}" presName="parTrans" presStyleLbl="bgSibTrans2D1" presStyleIdx="4" presStyleCnt="7"/>
      <dgm:spPr/>
      <dgm:t>
        <a:bodyPr/>
        <a:lstStyle/>
        <a:p>
          <a:endParaRPr lang="ru-RU"/>
        </a:p>
      </dgm:t>
    </dgm:pt>
    <dgm:pt modelId="{99DB1BAA-B26D-4A3B-943E-6D354323C87F}" type="pres">
      <dgm:prSet presAssocID="{34980386-7950-4E44-A2AC-8FBAF99B92E8}" presName="node" presStyleLbl="node1" presStyleIdx="4" presStyleCnt="7" custRadScaleRad="97945" custRadScaleInc="-366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1523D-2AD0-4BA1-BE8F-A518591258C3}" type="pres">
      <dgm:prSet presAssocID="{EB7C3750-9BD0-4BAC-9201-FB1CCE5EDE7F}" presName="parTrans" presStyleLbl="bgSibTrans2D1" presStyleIdx="5" presStyleCnt="7"/>
      <dgm:spPr/>
      <dgm:t>
        <a:bodyPr/>
        <a:lstStyle/>
        <a:p>
          <a:endParaRPr lang="ru-RU"/>
        </a:p>
      </dgm:t>
    </dgm:pt>
    <dgm:pt modelId="{7D50BD35-EE9C-46B9-86E2-951F141933DB}" type="pres">
      <dgm:prSet presAssocID="{247012C8-0B50-4A18-873F-D845B842C9AE}" presName="node" presStyleLbl="node1" presStyleIdx="5" presStyleCnt="7" custScaleX="134981" custScaleY="128866" custRadScaleRad="128953" custRadScaleInc="-55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7BD86-AE94-4BE6-A4E3-884DED4F4584}" type="pres">
      <dgm:prSet presAssocID="{FDD208BE-7FD7-42D9-ABC2-C74DB093BF80}" presName="parTrans" presStyleLbl="bgSibTrans2D1" presStyleIdx="6" presStyleCnt="7"/>
      <dgm:spPr/>
      <dgm:t>
        <a:bodyPr/>
        <a:lstStyle/>
        <a:p>
          <a:endParaRPr lang="ru-RU"/>
        </a:p>
      </dgm:t>
    </dgm:pt>
    <dgm:pt modelId="{CBD10F1E-33C9-43CB-ADCC-A53D8ABF98F6}" type="pres">
      <dgm:prSet presAssocID="{83D65289-08BA-474B-BBCF-139EC0C1F449}" presName="node" presStyleLbl="node1" presStyleIdx="6" presStyleCnt="7" custScaleX="136808" custScaleY="128866" custRadScaleRad="126062" custRadScaleInc="-522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FF5C33-EEEF-4326-AE86-E2F7618A247F}" type="presOf" srcId="{D5D09BBD-5CA1-4968-A53B-ED9800D68744}" destId="{8605CE9D-1322-4262-8D9C-992738C7816D}" srcOrd="0" destOrd="0" presId="urn:microsoft.com/office/officeart/2005/8/layout/radial4"/>
    <dgm:cxn modelId="{26D7643A-5540-4915-A4CB-BA04C5C867DD}" type="presOf" srcId="{9F5DE5C8-EB77-4AA9-8989-2FEB0CC30D60}" destId="{403C9095-7C93-4474-AFF4-66FF12EC8D8B}" srcOrd="0" destOrd="0" presId="urn:microsoft.com/office/officeart/2005/8/layout/radial4"/>
    <dgm:cxn modelId="{2C733A9B-D937-4EB1-B26E-DF221F29A846}" srcId="{9F5DE5C8-EB77-4AA9-8989-2FEB0CC30D60}" destId="{B18987F9-78E1-4DCD-A59A-C2AE57876493}" srcOrd="0" destOrd="0" parTransId="{CF22732E-FE78-4635-AC78-F622D9BCCF08}" sibTransId="{B590BF80-9E04-440C-9E81-DD4296184DFE}"/>
    <dgm:cxn modelId="{97459EF5-8141-466E-9DEF-4C9B555F8911}" type="presOf" srcId="{42479E4F-1F90-4E44-AD94-A4BD69272445}" destId="{2DAB0D97-F21A-43A5-9B79-58065690EC1B}" srcOrd="0" destOrd="0" presId="urn:microsoft.com/office/officeart/2005/8/layout/radial4"/>
    <dgm:cxn modelId="{CD61D38A-0997-4F9D-A587-895B5F339042}" srcId="{B18987F9-78E1-4DCD-A59A-C2AE57876493}" destId="{FFE24200-BA83-487D-82A3-93CC48372AF6}" srcOrd="2" destOrd="0" parTransId="{B1187255-300B-4552-81ED-43CB88B2CC4E}" sibTransId="{7BB4A173-C5ED-4C9A-A7C8-53DE067BC4C0}"/>
    <dgm:cxn modelId="{5EEC77B1-82A9-4552-961C-69612EADB10F}" type="presOf" srcId="{BE9DF351-FE94-475D-B555-F8E7AEF42B84}" destId="{B998A387-8C94-466F-9E2C-7A84C37E6B9B}" srcOrd="0" destOrd="0" presId="urn:microsoft.com/office/officeart/2005/8/layout/radial4"/>
    <dgm:cxn modelId="{2E8403E6-693F-46EB-BF19-9F2F1A8B0DED}" type="presOf" srcId="{247012C8-0B50-4A18-873F-D845B842C9AE}" destId="{7D50BD35-EE9C-46B9-86E2-951F141933DB}" srcOrd="0" destOrd="0" presId="urn:microsoft.com/office/officeart/2005/8/layout/radial4"/>
    <dgm:cxn modelId="{FC436D93-709F-4800-8F23-F62752083D67}" srcId="{B18987F9-78E1-4DCD-A59A-C2AE57876493}" destId="{34980386-7950-4E44-A2AC-8FBAF99B92E8}" srcOrd="4" destOrd="0" parTransId="{BE9DF351-FE94-475D-B555-F8E7AEF42B84}" sibTransId="{E0DEEBAC-F8A8-4F5B-8DB6-E1862D427DA8}"/>
    <dgm:cxn modelId="{C747E6A6-EB80-46DC-9CAE-058C2197E1F2}" type="presOf" srcId="{AA1AF9D7-0579-438B-B1A8-9EA2E4796252}" destId="{25B936B6-C6D3-4CDB-911A-472967D07867}" srcOrd="0" destOrd="0" presId="urn:microsoft.com/office/officeart/2005/8/layout/radial4"/>
    <dgm:cxn modelId="{15A3CAFC-DB25-4C2B-AAE0-B03BA498A9E8}" type="presOf" srcId="{B1187255-300B-4552-81ED-43CB88B2CC4E}" destId="{E9365A02-D969-4AAD-9CCC-AF83E730014F}" srcOrd="0" destOrd="0" presId="urn:microsoft.com/office/officeart/2005/8/layout/radial4"/>
    <dgm:cxn modelId="{340963E5-9852-4A06-A545-B43B99D413B4}" type="presOf" srcId="{B18987F9-78E1-4DCD-A59A-C2AE57876493}" destId="{802B9EAB-DD75-4866-BE13-1AC955FFABE2}" srcOrd="0" destOrd="0" presId="urn:microsoft.com/office/officeart/2005/8/layout/radial4"/>
    <dgm:cxn modelId="{E3A4736D-13F9-4A68-8FB1-90FDBD9D6C3B}" srcId="{B18987F9-78E1-4DCD-A59A-C2AE57876493}" destId="{83D65289-08BA-474B-BBCF-139EC0C1F449}" srcOrd="6" destOrd="0" parTransId="{FDD208BE-7FD7-42D9-ABC2-C74DB093BF80}" sibTransId="{545FF15A-2641-47FE-8D03-C2FB1FEF0F77}"/>
    <dgm:cxn modelId="{D83B97B3-C0D2-4AEC-9AAC-230B9FAB5D62}" srcId="{9F5DE5C8-EB77-4AA9-8989-2FEB0CC30D60}" destId="{25AB0BD7-34B5-4B2D-88C8-CB7CB26C451A}" srcOrd="1" destOrd="0" parTransId="{A4059230-3F7E-4DB1-9E41-4CF18D2393A1}" sibTransId="{FAC57C2B-3BF4-4AD7-A223-3F2655AEE1A9}"/>
    <dgm:cxn modelId="{79A0E6EC-BA84-4A6C-BC5C-D9895E2BCAC1}" type="presOf" srcId="{34181EBB-9545-4052-8ACF-AD89DA344A07}" destId="{698DC84D-95E3-4C92-9E0B-C063A89B3756}" srcOrd="0" destOrd="0" presId="urn:microsoft.com/office/officeart/2005/8/layout/radial4"/>
    <dgm:cxn modelId="{60CDE156-F431-49C3-BF29-4D31ABD5B4EA}" type="presOf" srcId="{FFE24200-BA83-487D-82A3-93CC48372AF6}" destId="{60EB40ED-7D90-43C1-86AA-1D4C4B1ECAC5}" srcOrd="0" destOrd="0" presId="urn:microsoft.com/office/officeart/2005/8/layout/radial4"/>
    <dgm:cxn modelId="{3E695CA0-C737-4887-A1AA-E37075928635}" srcId="{9F5DE5C8-EB77-4AA9-8989-2FEB0CC30D60}" destId="{92D9E922-AB81-46D6-8D27-03FE20359E6B}" srcOrd="2" destOrd="0" parTransId="{728B4BCA-9E90-4DEE-8F72-0D38553C9809}" sibTransId="{DCF6B4DC-3A19-4337-A84D-13C3704C6839}"/>
    <dgm:cxn modelId="{60866921-8334-4926-B58A-49B4F46B81D4}" srcId="{9F5DE5C8-EB77-4AA9-8989-2FEB0CC30D60}" destId="{2E19E49A-56CB-4282-B7AB-F2478B700A63}" srcOrd="5" destOrd="0" parTransId="{0CB83943-6739-4781-B6A0-4E495208B820}" sibTransId="{EEDC59A0-8D71-4A93-85AE-A29D183D72DE}"/>
    <dgm:cxn modelId="{CCBEE7F4-104E-4026-86E8-C16ABF915E97}" type="presOf" srcId="{DC469223-5734-49AB-8CB3-2D3174E4A219}" destId="{4EF05B97-56C2-4EA7-906F-4E16018E34A6}" srcOrd="0" destOrd="0" presId="urn:microsoft.com/office/officeart/2005/8/layout/radial4"/>
    <dgm:cxn modelId="{B8B335AC-0BEC-4362-99C7-83BAAA84F0A3}" srcId="{B18987F9-78E1-4DCD-A59A-C2AE57876493}" destId="{247012C8-0B50-4A18-873F-D845B842C9AE}" srcOrd="5" destOrd="0" parTransId="{EB7C3750-9BD0-4BAC-9201-FB1CCE5EDE7F}" sibTransId="{49751BE3-B53C-4EA2-9602-269870DDFE30}"/>
    <dgm:cxn modelId="{8E5B61D4-6145-4C30-BDCE-A11CF7AC0F2E}" type="presOf" srcId="{FDD208BE-7FD7-42D9-ABC2-C74DB093BF80}" destId="{54B7BD86-AE94-4BE6-A4E3-884DED4F4584}" srcOrd="0" destOrd="0" presId="urn:microsoft.com/office/officeart/2005/8/layout/radial4"/>
    <dgm:cxn modelId="{8AA2F7A5-8CA2-4FFA-90E2-DFC5B6906540}" type="presOf" srcId="{83D65289-08BA-474B-BBCF-139EC0C1F449}" destId="{CBD10F1E-33C9-43CB-ADCC-A53D8ABF98F6}" srcOrd="0" destOrd="0" presId="urn:microsoft.com/office/officeart/2005/8/layout/radial4"/>
    <dgm:cxn modelId="{8610FD74-5156-44F6-A787-0D0CA99A8ADD}" srcId="{B18987F9-78E1-4DCD-A59A-C2AE57876493}" destId="{9BD5A79E-5EEB-48D7-992B-7BBD135C7A12}" srcOrd="3" destOrd="0" parTransId="{D5D09BBD-5CA1-4968-A53B-ED9800D68744}" sibTransId="{A77E475E-07D1-4FEA-8B68-102C98288CD4}"/>
    <dgm:cxn modelId="{EC5C8DF8-C361-482F-9510-8EEF7DC70D6F}" type="presOf" srcId="{34980386-7950-4E44-A2AC-8FBAF99B92E8}" destId="{99DB1BAA-B26D-4A3B-943E-6D354323C87F}" srcOrd="0" destOrd="0" presId="urn:microsoft.com/office/officeart/2005/8/layout/radial4"/>
    <dgm:cxn modelId="{1D453394-52EE-423C-9CB8-37C86A2EA056}" type="presOf" srcId="{9BD5A79E-5EEB-48D7-992B-7BBD135C7A12}" destId="{83595742-BAAE-49E2-9170-32A0622B508E}" srcOrd="0" destOrd="0" presId="urn:microsoft.com/office/officeart/2005/8/layout/radial4"/>
    <dgm:cxn modelId="{4DC6D30D-AEA3-4253-B56B-48BD0CF16D43}" srcId="{9F5DE5C8-EB77-4AA9-8989-2FEB0CC30D60}" destId="{A206CAED-405D-4DF6-BACD-F5E07BB231B5}" srcOrd="3" destOrd="0" parTransId="{612F14B5-1A6E-4756-BB94-3E3C99C5847F}" sibTransId="{06290C98-88BE-4346-B3B5-7113F811B39C}"/>
    <dgm:cxn modelId="{92B63E14-E516-4D9C-B7C7-420E8B2332AA}" srcId="{9F5DE5C8-EB77-4AA9-8989-2FEB0CC30D60}" destId="{200E7B0E-AC2D-4B14-A780-2889D7AEC177}" srcOrd="4" destOrd="0" parTransId="{7932BF2E-3D72-40AE-A3C1-DE8867697364}" sibTransId="{9C11C038-A3D2-4F44-9487-29BAB954E2BE}"/>
    <dgm:cxn modelId="{BECA49B1-B198-4706-98D7-BC00146A61E1}" srcId="{B18987F9-78E1-4DCD-A59A-C2AE57876493}" destId="{34181EBB-9545-4052-8ACF-AD89DA344A07}" srcOrd="1" destOrd="0" parTransId="{DC469223-5734-49AB-8CB3-2D3174E4A219}" sibTransId="{BB91D692-687F-4FF3-9071-4A7D95345FC2}"/>
    <dgm:cxn modelId="{1DE39373-8B25-4797-B292-85885C525C48}" srcId="{B18987F9-78E1-4DCD-A59A-C2AE57876493}" destId="{AA1AF9D7-0579-438B-B1A8-9EA2E4796252}" srcOrd="0" destOrd="0" parTransId="{42479E4F-1F90-4E44-AD94-A4BD69272445}" sibTransId="{6D07BE8F-3C84-48A8-AEFC-511D62382B6C}"/>
    <dgm:cxn modelId="{1B75B07A-8C1D-4F0A-83E8-2C999166D8F6}" type="presOf" srcId="{EB7C3750-9BD0-4BAC-9201-FB1CCE5EDE7F}" destId="{FDC1523D-2AD0-4BA1-BE8F-A518591258C3}" srcOrd="0" destOrd="0" presId="urn:microsoft.com/office/officeart/2005/8/layout/radial4"/>
    <dgm:cxn modelId="{5CB89FA0-DB24-4B6A-B01E-62A909244DEE}" type="presParOf" srcId="{403C9095-7C93-4474-AFF4-66FF12EC8D8B}" destId="{802B9EAB-DD75-4866-BE13-1AC955FFABE2}" srcOrd="0" destOrd="0" presId="urn:microsoft.com/office/officeart/2005/8/layout/radial4"/>
    <dgm:cxn modelId="{5C4EF447-6C1C-4564-AE8E-F931EA33927B}" type="presParOf" srcId="{403C9095-7C93-4474-AFF4-66FF12EC8D8B}" destId="{2DAB0D97-F21A-43A5-9B79-58065690EC1B}" srcOrd="1" destOrd="0" presId="urn:microsoft.com/office/officeart/2005/8/layout/radial4"/>
    <dgm:cxn modelId="{056198D8-86AA-4B1E-8D39-DE083EA07D34}" type="presParOf" srcId="{403C9095-7C93-4474-AFF4-66FF12EC8D8B}" destId="{25B936B6-C6D3-4CDB-911A-472967D07867}" srcOrd="2" destOrd="0" presId="urn:microsoft.com/office/officeart/2005/8/layout/radial4"/>
    <dgm:cxn modelId="{15AFF3D5-5E20-44C0-BBB0-EA239DC92FFA}" type="presParOf" srcId="{403C9095-7C93-4474-AFF4-66FF12EC8D8B}" destId="{4EF05B97-56C2-4EA7-906F-4E16018E34A6}" srcOrd="3" destOrd="0" presId="urn:microsoft.com/office/officeart/2005/8/layout/radial4"/>
    <dgm:cxn modelId="{1C888157-25D0-418C-917E-464B67AE3669}" type="presParOf" srcId="{403C9095-7C93-4474-AFF4-66FF12EC8D8B}" destId="{698DC84D-95E3-4C92-9E0B-C063A89B3756}" srcOrd="4" destOrd="0" presId="urn:microsoft.com/office/officeart/2005/8/layout/radial4"/>
    <dgm:cxn modelId="{0E6A475F-B78C-4F05-9BE7-790CD728EE43}" type="presParOf" srcId="{403C9095-7C93-4474-AFF4-66FF12EC8D8B}" destId="{E9365A02-D969-4AAD-9CCC-AF83E730014F}" srcOrd="5" destOrd="0" presId="urn:microsoft.com/office/officeart/2005/8/layout/radial4"/>
    <dgm:cxn modelId="{2AC00C1C-C3BE-4751-AE74-3AB6F4449EC2}" type="presParOf" srcId="{403C9095-7C93-4474-AFF4-66FF12EC8D8B}" destId="{60EB40ED-7D90-43C1-86AA-1D4C4B1ECAC5}" srcOrd="6" destOrd="0" presId="urn:microsoft.com/office/officeart/2005/8/layout/radial4"/>
    <dgm:cxn modelId="{B199CFF3-5FD7-4A6B-AE52-3FE65ED29DD3}" type="presParOf" srcId="{403C9095-7C93-4474-AFF4-66FF12EC8D8B}" destId="{8605CE9D-1322-4262-8D9C-992738C7816D}" srcOrd="7" destOrd="0" presId="urn:microsoft.com/office/officeart/2005/8/layout/radial4"/>
    <dgm:cxn modelId="{ED220E66-C907-450C-AA19-0720D0C7A520}" type="presParOf" srcId="{403C9095-7C93-4474-AFF4-66FF12EC8D8B}" destId="{83595742-BAAE-49E2-9170-32A0622B508E}" srcOrd="8" destOrd="0" presId="urn:microsoft.com/office/officeart/2005/8/layout/radial4"/>
    <dgm:cxn modelId="{6DEC61DE-1446-4202-8365-22D6BF5B6EFF}" type="presParOf" srcId="{403C9095-7C93-4474-AFF4-66FF12EC8D8B}" destId="{B998A387-8C94-466F-9E2C-7A84C37E6B9B}" srcOrd="9" destOrd="0" presId="urn:microsoft.com/office/officeart/2005/8/layout/radial4"/>
    <dgm:cxn modelId="{E0D64C28-E7D0-4E9A-81DB-BF6D6CABE2A6}" type="presParOf" srcId="{403C9095-7C93-4474-AFF4-66FF12EC8D8B}" destId="{99DB1BAA-B26D-4A3B-943E-6D354323C87F}" srcOrd="10" destOrd="0" presId="urn:microsoft.com/office/officeart/2005/8/layout/radial4"/>
    <dgm:cxn modelId="{11C2B26C-30B6-4684-90D2-3894FF1CA472}" type="presParOf" srcId="{403C9095-7C93-4474-AFF4-66FF12EC8D8B}" destId="{FDC1523D-2AD0-4BA1-BE8F-A518591258C3}" srcOrd="11" destOrd="0" presId="urn:microsoft.com/office/officeart/2005/8/layout/radial4"/>
    <dgm:cxn modelId="{41F52E94-12F6-4C82-91F4-B68400F3CE4B}" type="presParOf" srcId="{403C9095-7C93-4474-AFF4-66FF12EC8D8B}" destId="{7D50BD35-EE9C-46B9-86E2-951F141933DB}" srcOrd="12" destOrd="0" presId="urn:microsoft.com/office/officeart/2005/8/layout/radial4"/>
    <dgm:cxn modelId="{059183BC-1FAA-4A23-8118-3D403A3CA9CB}" type="presParOf" srcId="{403C9095-7C93-4474-AFF4-66FF12EC8D8B}" destId="{54B7BD86-AE94-4BE6-A4E3-884DED4F4584}" srcOrd="13" destOrd="0" presId="urn:microsoft.com/office/officeart/2005/8/layout/radial4"/>
    <dgm:cxn modelId="{CEF92AE5-78FD-4854-8ACD-8B3EE269D8BD}" type="presParOf" srcId="{403C9095-7C93-4474-AFF4-66FF12EC8D8B}" destId="{CBD10F1E-33C9-43CB-ADCC-A53D8ABF98F6}" srcOrd="14" destOrd="0" presId="urn:microsoft.com/office/officeart/2005/8/layout/radial4"/>
  </dgm:cxnLst>
  <dgm:bg>
    <a:noFill/>
  </dgm:bg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8A3DF10-91F3-4D28-988C-55A9A1158EA6}" type="doc">
      <dgm:prSet loTypeId="urn:microsoft.com/office/officeart/2005/8/layout/list1" loCatId="list" qsTypeId="urn:microsoft.com/office/officeart/2005/8/quickstyle/simple1#18" qsCatId="simple" csTypeId="urn:microsoft.com/office/officeart/2005/8/colors/accent1_2#22" csCatId="accent1" phldr="1"/>
      <dgm:spPr/>
      <dgm:t>
        <a:bodyPr/>
        <a:lstStyle/>
        <a:p>
          <a:endParaRPr lang="ru-RU"/>
        </a:p>
      </dgm:t>
    </dgm:pt>
    <dgm:pt modelId="{371C6430-3642-42A5-98A4-631E78DF9C18}">
      <dgm:prSet phldrT="[Текст]"/>
      <dgm:spPr>
        <a:solidFill>
          <a:schemeClr val="bg1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более лёгкое восприятие языка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610AA9-7E63-420C-AE03-EFAE0E3D486E}" type="parTrans" cxnId="{773FEFA9-67D5-4FC7-A0FA-D490B2158E1A}">
      <dgm:prSet/>
      <dgm:spPr/>
      <dgm:t>
        <a:bodyPr/>
        <a:lstStyle/>
        <a:p>
          <a:endParaRPr lang="ru-RU"/>
        </a:p>
      </dgm:t>
    </dgm:pt>
    <dgm:pt modelId="{97FA6496-C867-4BB2-8DD2-81FEF203F0C1}" type="sibTrans" cxnId="{773FEFA9-67D5-4FC7-A0FA-D490B2158E1A}">
      <dgm:prSet/>
      <dgm:spPr/>
      <dgm:t>
        <a:bodyPr/>
        <a:lstStyle/>
        <a:p>
          <a:endParaRPr lang="ru-RU"/>
        </a:p>
      </dgm:t>
    </dgm:pt>
    <dgm:pt modelId="{CE62B966-9CDE-4C6F-A15D-E0CBB580C9BB}">
      <dgm:prSet phldrT="[Текст]"/>
      <dgm:spPr>
        <a:solidFill>
          <a:schemeClr val="bg1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интенсивная языковая практика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712A48-9AA5-46AF-8773-A91BB9E637D9}" type="parTrans" cxnId="{E72C7003-F8D7-4C8A-812F-111312636109}">
      <dgm:prSet/>
      <dgm:spPr/>
      <dgm:t>
        <a:bodyPr/>
        <a:lstStyle/>
        <a:p>
          <a:endParaRPr lang="ru-RU"/>
        </a:p>
      </dgm:t>
    </dgm:pt>
    <dgm:pt modelId="{4452F7B5-B515-4C62-A1A8-531B982A80CF}" type="sibTrans" cxnId="{E72C7003-F8D7-4C8A-812F-111312636109}">
      <dgm:prSet/>
      <dgm:spPr/>
      <dgm:t>
        <a:bodyPr/>
        <a:lstStyle/>
        <a:p>
          <a:endParaRPr lang="ru-RU"/>
        </a:p>
      </dgm:t>
    </dgm:pt>
    <dgm:pt modelId="{77C917D0-2C4A-489F-BB54-61854FBB1D15}">
      <dgm:prSet phldrT="[Текст]"/>
      <dgm:spPr>
        <a:solidFill>
          <a:schemeClr val="bg1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способность сотрудничать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04C471-759E-4D98-900A-9F8AA2D94216}" type="parTrans" cxnId="{7E926CB6-7F27-47E9-93F6-BA1179F0D2D3}">
      <dgm:prSet/>
      <dgm:spPr/>
      <dgm:t>
        <a:bodyPr/>
        <a:lstStyle/>
        <a:p>
          <a:endParaRPr lang="ru-RU"/>
        </a:p>
      </dgm:t>
    </dgm:pt>
    <dgm:pt modelId="{A81E95B2-5BBC-4490-A2C1-E5157519F785}" type="sibTrans" cxnId="{7E926CB6-7F27-47E9-93F6-BA1179F0D2D3}">
      <dgm:prSet/>
      <dgm:spPr/>
      <dgm:t>
        <a:bodyPr/>
        <a:lstStyle/>
        <a:p>
          <a:endParaRPr lang="ru-RU"/>
        </a:p>
      </dgm:t>
    </dgm:pt>
    <dgm:pt modelId="{DAED3D75-CDAE-446E-AD2C-DED447FE0AEF}" type="pres">
      <dgm:prSet presAssocID="{68A3DF10-91F3-4D28-988C-55A9A1158E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9FFF0B-C42C-4D51-8BE7-9B0F54F1E152}" type="pres">
      <dgm:prSet presAssocID="{371C6430-3642-42A5-98A4-631E78DF9C18}" presName="parentLin" presStyleCnt="0"/>
      <dgm:spPr/>
    </dgm:pt>
    <dgm:pt modelId="{51FBA08D-98D0-4ECF-8BF0-013CC80885C1}" type="pres">
      <dgm:prSet presAssocID="{371C6430-3642-42A5-98A4-631E78DF9C1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35557D6-EE6B-4F7C-A25B-4387E0D7FD52}" type="pres">
      <dgm:prSet presAssocID="{371C6430-3642-42A5-98A4-631E78DF9C18}" presName="parentText" presStyleLbl="node1" presStyleIdx="0" presStyleCnt="3" custLinFactNeighborX="-1639" custLinFactNeighborY="31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2EF7E-AFF1-478B-B24A-F20267878984}" type="pres">
      <dgm:prSet presAssocID="{371C6430-3642-42A5-98A4-631E78DF9C18}" presName="negativeSpace" presStyleCnt="0"/>
      <dgm:spPr/>
    </dgm:pt>
    <dgm:pt modelId="{75580AFD-892F-4088-B8CF-1150C030A1A2}" type="pres">
      <dgm:prSet presAssocID="{371C6430-3642-42A5-98A4-631E78DF9C18}" presName="childText" presStyleLbl="conFgAcc1" presStyleIdx="0" presStyleCnt="3" custLinFactNeighborY="-1808">
        <dgm:presLayoutVars>
          <dgm:bulletEnabled val="1"/>
        </dgm:presLayoutVars>
      </dgm:prSet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>
          <a:solidFill>
            <a:schemeClr val="tx1"/>
          </a:solidFill>
        </a:ln>
      </dgm:spPr>
    </dgm:pt>
    <dgm:pt modelId="{C180526F-C2E5-48C3-A96C-E20BEA6B8305}" type="pres">
      <dgm:prSet presAssocID="{97FA6496-C867-4BB2-8DD2-81FEF203F0C1}" presName="spaceBetweenRectangles" presStyleCnt="0"/>
      <dgm:spPr/>
    </dgm:pt>
    <dgm:pt modelId="{44C7D50C-3375-4DED-9D48-AF93F849165B}" type="pres">
      <dgm:prSet presAssocID="{CE62B966-9CDE-4C6F-A15D-E0CBB580C9BB}" presName="parentLin" presStyleCnt="0"/>
      <dgm:spPr/>
    </dgm:pt>
    <dgm:pt modelId="{DF270B81-C59B-4D5B-A72E-A0C695CFCA21}" type="pres">
      <dgm:prSet presAssocID="{CE62B966-9CDE-4C6F-A15D-E0CBB580C9B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F4C5AF0-CD09-41C2-B7F3-D83E6342C018}" type="pres">
      <dgm:prSet presAssocID="{CE62B966-9CDE-4C6F-A15D-E0CBB580C9B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0E7DF-1A20-4427-83FA-BD7DE60E9BB6}" type="pres">
      <dgm:prSet presAssocID="{CE62B966-9CDE-4C6F-A15D-E0CBB580C9BB}" presName="negativeSpace" presStyleCnt="0"/>
      <dgm:spPr/>
    </dgm:pt>
    <dgm:pt modelId="{17E1CE79-5913-4A5F-9D9C-FABA6914908A}" type="pres">
      <dgm:prSet presAssocID="{CE62B966-9CDE-4C6F-A15D-E0CBB580C9BB}" presName="childText" presStyleLbl="conFgAcc1" presStyleIdx="1" presStyleCnt="3">
        <dgm:presLayoutVars>
          <dgm:bulletEnabled val="1"/>
        </dgm:presLayoutVars>
      </dgm:prSet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>
          <a:solidFill>
            <a:schemeClr val="tx1"/>
          </a:solidFill>
        </a:ln>
      </dgm:spPr>
    </dgm:pt>
    <dgm:pt modelId="{DAB230E7-1D11-4A6F-95A3-F47E02024681}" type="pres">
      <dgm:prSet presAssocID="{4452F7B5-B515-4C62-A1A8-531B982A80CF}" presName="spaceBetweenRectangles" presStyleCnt="0"/>
      <dgm:spPr/>
    </dgm:pt>
    <dgm:pt modelId="{D8F727D6-FCBF-4386-8382-5A0CA152EAC6}" type="pres">
      <dgm:prSet presAssocID="{77C917D0-2C4A-489F-BB54-61854FBB1D15}" presName="parentLin" presStyleCnt="0"/>
      <dgm:spPr/>
    </dgm:pt>
    <dgm:pt modelId="{03EFF828-0AB0-4973-9EF4-A7614B7FFD6B}" type="pres">
      <dgm:prSet presAssocID="{77C917D0-2C4A-489F-BB54-61854FBB1D1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84EA312-5BE2-42EA-ABB6-76D9530802C3}" type="pres">
      <dgm:prSet presAssocID="{77C917D0-2C4A-489F-BB54-61854FBB1D1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01EA4-BDF5-4787-AECE-7DADFCD3AC09}" type="pres">
      <dgm:prSet presAssocID="{77C917D0-2C4A-489F-BB54-61854FBB1D15}" presName="negativeSpace" presStyleCnt="0"/>
      <dgm:spPr/>
    </dgm:pt>
    <dgm:pt modelId="{5CA4F644-F254-4039-ACE7-0F3F8D9AFB22}" type="pres">
      <dgm:prSet presAssocID="{77C917D0-2C4A-489F-BB54-61854FBB1D15}" presName="childText" presStyleLbl="conFgAcc1" presStyleIdx="2" presStyleCnt="3">
        <dgm:presLayoutVars>
          <dgm:bulletEnabled val="1"/>
        </dgm:presLayoutVars>
      </dgm:prSet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>
          <a:solidFill>
            <a:schemeClr val="tx1"/>
          </a:solidFill>
        </a:ln>
      </dgm:spPr>
    </dgm:pt>
  </dgm:ptLst>
  <dgm:cxnLst>
    <dgm:cxn modelId="{7E926CB6-7F27-47E9-93F6-BA1179F0D2D3}" srcId="{68A3DF10-91F3-4D28-988C-55A9A1158EA6}" destId="{77C917D0-2C4A-489F-BB54-61854FBB1D15}" srcOrd="2" destOrd="0" parTransId="{E104C471-759E-4D98-900A-9F8AA2D94216}" sibTransId="{A81E95B2-5BBC-4490-A2C1-E5157519F785}"/>
    <dgm:cxn modelId="{6E18E005-939D-4AEE-9FCB-93B4A33BAA55}" type="presOf" srcId="{CE62B966-9CDE-4C6F-A15D-E0CBB580C9BB}" destId="{DF270B81-C59B-4D5B-A72E-A0C695CFCA21}" srcOrd="0" destOrd="0" presId="urn:microsoft.com/office/officeart/2005/8/layout/list1"/>
    <dgm:cxn modelId="{16B18A62-49EF-43BF-B518-EE8462D867F5}" type="presOf" srcId="{CE62B966-9CDE-4C6F-A15D-E0CBB580C9BB}" destId="{BF4C5AF0-CD09-41C2-B7F3-D83E6342C018}" srcOrd="1" destOrd="0" presId="urn:microsoft.com/office/officeart/2005/8/layout/list1"/>
    <dgm:cxn modelId="{9AD8929F-366E-47BF-8C36-DCE884BA5B23}" type="presOf" srcId="{68A3DF10-91F3-4D28-988C-55A9A1158EA6}" destId="{DAED3D75-CDAE-446E-AD2C-DED447FE0AEF}" srcOrd="0" destOrd="0" presId="urn:microsoft.com/office/officeart/2005/8/layout/list1"/>
    <dgm:cxn modelId="{773FEFA9-67D5-4FC7-A0FA-D490B2158E1A}" srcId="{68A3DF10-91F3-4D28-988C-55A9A1158EA6}" destId="{371C6430-3642-42A5-98A4-631E78DF9C18}" srcOrd="0" destOrd="0" parTransId="{8D610AA9-7E63-420C-AE03-EFAE0E3D486E}" sibTransId="{97FA6496-C867-4BB2-8DD2-81FEF203F0C1}"/>
    <dgm:cxn modelId="{284083A0-F76A-4985-AB1A-C138408016B5}" type="presOf" srcId="{77C917D0-2C4A-489F-BB54-61854FBB1D15}" destId="{03EFF828-0AB0-4973-9EF4-A7614B7FFD6B}" srcOrd="0" destOrd="0" presId="urn:microsoft.com/office/officeart/2005/8/layout/list1"/>
    <dgm:cxn modelId="{CAB41B06-1A91-48F8-99F5-83A2D043D3A9}" type="presOf" srcId="{77C917D0-2C4A-489F-BB54-61854FBB1D15}" destId="{884EA312-5BE2-42EA-ABB6-76D9530802C3}" srcOrd="1" destOrd="0" presId="urn:microsoft.com/office/officeart/2005/8/layout/list1"/>
    <dgm:cxn modelId="{46E0D486-494E-4838-A8A1-D19BFE029BB9}" type="presOf" srcId="{371C6430-3642-42A5-98A4-631E78DF9C18}" destId="{51FBA08D-98D0-4ECF-8BF0-013CC80885C1}" srcOrd="0" destOrd="0" presId="urn:microsoft.com/office/officeart/2005/8/layout/list1"/>
    <dgm:cxn modelId="{94AECD92-E2E5-4267-86A3-5DC2DBB21FE8}" type="presOf" srcId="{371C6430-3642-42A5-98A4-631E78DF9C18}" destId="{435557D6-EE6B-4F7C-A25B-4387E0D7FD52}" srcOrd="1" destOrd="0" presId="urn:microsoft.com/office/officeart/2005/8/layout/list1"/>
    <dgm:cxn modelId="{E72C7003-F8D7-4C8A-812F-111312636109}" srcId="{68A3DF10-91F3-4D28-988C-55A9A1158EA6}" destId="{CE62B966-9CDE-4C6F-A15D-E0CBB580C9BB}" srcOrd="1" destOrd="0" parTransId="{1C712A48-9AA5-46AF-8773-A91BB9E637D9}" sibTransId="{4452F7B5-B515-4C62-A1A8-531B982A80CF}"/>
    <dgm:cxn modelId="{785EBF70-6BFA-4C6C-AE66-D803E66C3C55}" type="presParOf" srcId="{DAED3D75-CDAE-446E-AD2C-DED447FE0AEF}" destId="{159FFF0B-C42C-4D51-8BE7-9B0F54F1E152}" srcOrd="0" destOrd="0" presId="urn:microsoft.com/office/officeart/2005/8/layout/list1"/>
    <dgm:cxn modelId="{B4E574B7-7834-4627-AFCA-1986680E3AFD}" type="presParOf" srcId="{159FFF0B-C42C-4D51-8BE7-9B0F54F1E152}" destId="{51FBA08D-98D0-4ECF-8BF0-013CC80885C1}" srcOrd="0" destOrd="0" presId="urn:microsoft.com/office/officeart/2005/8/layout/list1"/>
    <dgm:cxn modelId="{E92D28E3-012F-42E7-856F-56AAEF6CC6B7}" type="presParOf" srcId="{159FFF0B-C42C-4D51-8BE7-9B0F54F1E152}" destId="{435557D6-EE6B-4F7C-A25B-4387E0D7FD52}" srcOrd="1" destOrd="0" presId="urn:microsoft.com/office/officeart/2005/8/layout/list1"/>
    <dgm:cxn modelId="{DDB852D1-8B83-49B2-BCA7-5F7B36468D4C}" type="presParOf" srcId="{DAED3D75-CDAE-446E-AD2C-DED447FE0AEF}" destId="{C982EF7E-AFF1-478B-B24A-F20267878984}" srcOrd="1" destOrd="0" presId="urn:microsoft.com/office/officeart/2005/8/layout/list1"/>
    <dgm:cxn modelId="{C1403160-6CA6-40D7-B840-92B37732D898}" type="presParOf" srcId="{DAED3D75-CDAE-446E-AD2C-DED447FE0AEF}" destId="{75580AFD-892F-4088-B8CF-1150C030A1A2}" srcOrd="2" destOrd="0" presId="urn:microsoft.com/office/officeart/2005/8/layout/list1"/>
    <dgm:cxn modelId="{F174C786-64DD-4BB9-A0F3-7AC2524FD8D9}" type="presParOf" srcId="{DAED3D75-CDAE-446E-AD2C-DED447FE0AEF}" destId="{C180526F-C2E5-48C3-A96C-E20BEA6B8305}" srcOrd="3" destOrd="0" presId="urn:microsoft.com/office/officeart/2005/8/layout/list1"/>
    <dgm:cxn modelId="{DDE402F2-9D56-445F-B216-72A5771D34AA}" type="presParOf" srcId="{DAED3D75-CDAE-446E-AD2C-DED447FE0AEF}" destId="{44C7D50C-3375-4DED-9D48-AF93F849165B}" srcOrd="4" destOrd="0" presId="urn:microsoft.com/office/officeart/2005/8/layout/list1"/>
    <dgm:cxn modelId="{80560016-96B5-4C71-8A21-2F7C3A366C24}" type="presParOf" srcId="{44C7D50C-3375-4DED-9D48-AF93F849165B}" destId="{DF270B81-C59B-4D5B-A72E-A0C695CFCA21}" srcOrd="0" destOrd="0" presId="urn:microsoft.com/office/officeart/2005/8/layout/list1"/>
    <dgm:cxn modelId="{9B1DF14B-7C86-49F9-A93A-6F0AB53F800D}" type="presParOf" srcId="{44C7D50C-3375-4DED-9D48-AF93F849165B}" destId="{BF4C5AF0-CD09-41C2-B7F3-D83E6342C018}" srcOrd="1" destOrd="0" presId="urn:microsoft.com/office/officeart/2005/8/layout/list1"/>
    <dgm:cxn modelId="{7C0F1721-0C5A-4947-A2C4-D9A5CDB2AEA4}" type="presParOf" srcId="{DAED3D75-CDAE-446E-AD2C-DED447FE0AEF}" destId="{74C0E7DF-1A20-4427-83FA-BD7DE60E9BB6}" srcOrd="5" destOrd="0" presId="urn:microsoft.com/office/officeart/2005/8/layout/list1"/>
    <dgm:cxn modelId="{0E70CC0E-497E-4A13-A351-0C79DBCAAFE9}" type="presParOf" srcId="{DAED3D75-CDAE-446E-AD2C-DED447FE0AEF}" destId="{17E1CE79-5913-4A5F-9D9C-FABA6914908A}" srcOrd="6" destOrd="0" presId="urn:microsoft.com/office/officeart/2005/8/layout/list1"/>
    <dgm:cxn modelId="{E2FB0BD4-CE43-4AEB-9073-D0777119AD50}" type="presParOf" srcId="{DAED3D75-CDAE-446E-AD2C-DED447FE0AEF}" destId="{DAB230E7-1D11-4A6F-95A3-F47E02024681}" srcOrd="7" destOrd="0" presId="urn:microsoft.com/office/officeart/2005/8/layout/list1"/>
    <dgm:cxn modelId="{9BDD6FD1-09C9-4058-B1AA-2A9B5D47C946}" type="presParOf" srcId="{DAED3D75-CDAE-446E-AD2C-DED447FE0AEF}" destId="{D8F727D6-FCBF-4386-8382-5A0CA152EAC6}" srcOrd="8" destOrd="0" presId="urn:microsoft.com/office/officeart/2005/8/layout/list1"/>
    <dgm:cxn modelId="{BE6D574E-3190-4906-A6DD-F6E5B3D21647}" type="presParOf" srcId="{D8F727D6-FCBF-4386-8382-5A0CA152EAC6}" destId="{03EFF828-0AB0-4973-9EF4-A7614B7FFD6B}" srcOrd="0" destOrd="0" presId="urn:microsoft.com/office/officeart/2005/8/layout/list1"/>
    <dgm:cxn modelId="{63F0D9DB-566C-4794-954B-BF460CD5A394}" type="presParOf" srcId="{D8F727D6-FCBF-4386-8382-5A0CA152EAC6}" destId="{884EA312-5BE2-42EA-ABB6-76D9530802C3}" srcOrd="1" destOrd="0" presId="urn:microsoft.com/office/officeart/2005/8/layout/list1"/>
    <dgm:cxn modelId="{2CFC66F8-2450-455A-B064-8420931A80EB}" type="presParOf" srcId="{DAED3D75-CDAE-446E-AD2C-DED447FE0AEF}" destId="{7CB01EA4-BDF5-4787-AECE-7DADFCD3AC09}" srcOrd="9" destOrd="0" presId="urn:microsoft.com/office/officeart/2005/8/layout/list1"/>
    <dgm:cxn modelId="{BB4801FC-5317-4380-B0F9-DA82E71AC1BD}" type="presParOf" srcId="{DAED3D75-CDAE-446E-AD2C-DED447FE0AEF}" destId="{5CA4F644-F254-4039-ACE7-0F3F8D9AFB22}" srcOrd="10" destOrd="0" presId="urn:microsoft.com/office/officeart/2005/8/layout/list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6816625-FCEF-4240-8D8D-20196C54CAA3}" type="doc">
      <dgm:prSet loTypeId="urn:microsoft.com/office/officeart/2005/8/layout/orgChart1" loCatId="hierarchy" qsTypeId="urn:microsoft.com/office/officeart/2005/8/quickstyle/simple1#19" qsCatId="simple" csTypeId="urn:microsoft.com/office/officeart/2005/8/colors/accent1_2#23" csCatId="accent1" phldr="1"/>
      <dgm:spPr/>
      <dgm:t>
        <a:bodyPr/>
        <a:lstStyle/>
        <a:p>
          <a:endParaRPr lang="ru-RU"/>
        </a:p>
      </dgm:t>
    </dgm:pt>
    <dgm:pt modelId="{3085881E-8FDB-4670-9662-FB278A0135BD}" type="pres">
      <dgm:prSet presAssocID="{36816625-FCEF-4240-8D8D-20196C54CA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7CC84762-5CA1-4F7B-94FE-DD3B72CD6A3E}" type="presOf" srcId="{36816625-FCEF-4240-8D8D-20196C54CAA3}" destId="{3085881E-8FDB-4670-9662-FB278A0135BD}" srcOrd="0" destOrd="0" presId="urn:microsoft.com/office/officeart/2005/8/layout/orgChart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E2BF03-F63F-470D-BD5D-0CD66627960A}" type="doc">
      <dgm:prSet loTypeId="urn:microsoft.com/office/officeart/2005/8/layout/orgChart1" loCatId="hierarchy" qsTypeId="urn:microsoft.com/office/officeart/2005/8/quickstyle/simple1#20" qsCatId="simple" csTypeId="urn:microsoft.com/office/officeart/2005/8/colors/accent1_2#24" csCatId="accent1" phldr="1"/>
      <dgm:spPr/>
      <dgm:t>
        <a:bodyPr/>
        <a:lstStyle/>
        <a:p>
          <a:endParaRPr lang="ru-RU"/>
        </a:p>
      </dgm:t>
    </dgm:pt>
    <dgm:pt modelId="{962CF871-496D-4651-B336-CD69F43E23A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6600" dirty="0" smtClean="0">
              <a:latin typeface="Times New Roman" pitchFamily="18" charset="0"/>
              <a:cs typeface="Times New Roman" pitchFamily="18" charset="0"/>
            </a:rPr>
            <a:t>ОПОРЫ</a:t>
          </a:r>
          <a:endParaRPr lang="ru-RU" sz="6600" dirty="0">
            <a:latin typeface="Times New Roman" pitchFamily="18" charset="0"/>
            <a:cs typeface="Times New Roman" pitchFamily="18" charset="0"/>
          </a:endParaRPr>
        </a:p>
      </dgm:t>
    </dgm:pt>
    <dgm:pt modelId="{8FEF3837-87FE-45D0-AC66-4CEB19FBFF95}" type="parTrans" cxnId="{6D02DDF9-F751-4556-9A56-0FC1417901F3}">
      <dgm:prSet/>
      <dgm:spPr/>
      <dgm:t>
        <a:bodyPr/>
        <a:lstStyle/>
        <a:p>
          <a:endParaRPr lang="ru-RU"/>
        </a:p>
      </dgm:t>
    </dgm:pt>
    <dgm:pt modelId="{C56D82E7-6E1A-4ED1-986A-417ED5D9D91B}" type="sibTrans" cxnId="{6D02DDF9-F751-4556-9A56-0FC1417901F3}">
      <dgm:prSet/>
      <dgm:spPr/>
      <dgm:t>
        <a:bodyPr/>
        <a:lstStyle/>
        <a:p>
          <a:endParaRPr lang="ru-RU"/>
        </a:p>
      </dgm:t>
    </dgm:pt>
    <dgm:pt modelId="{2CD0E652-19AF-47DB-96E3-188C37DF05DE}">
      <dgm:prSet phldrT="[Текст]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содержательные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42008B7-CC95-487D-971F-B5C2F2C34FC8}" type="parTrans" cxnId="{1F8BD465-5A06-45B9-BE8E-5944EEED7D5F}">
      <dgm:prSet/>
      <dgm:spPr>
        <a:ln w="38100"/>
      </dgm:spPr>
      <dgm:t>
        <a:bodyPr/>
        <a:lstStyle/>
        <a:p>
          <a:endParaRPr lang="ru-RU"/>
        </a:p>
      </dgm:t>
    </dgm:pt>
    <dgm:pt modelId="{73B18E00-614C-4C9E-BC17-7D561696E184}" type="sibTrans" cxnId="{1F8BD465-5A06-45B9-BE8E-5944EEED7D5F}">
      <dgm:prSet/>
      <dgm:spPr/>
      <dgm:t>
        <a:bodyPr/>
        <a:lstStyle/>
        <a:p>
          <a:endParaRPr lang="ru-RU"/>
        </a:p>
      </dgm:t>
    </dgm:pt>
    <dgm:pt modelId="{7112C88C-FC05-4A38-8FE1-1F1BEC9B68C9}">
      <dgm:prSet phldrT="[Текст]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смысловые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9BAADDE-B0BD-44C5-BA3E-659083241C7A}" type="parTrans" cxnId="{7B463091-DFA6-4E72-A9F9-6B2D5BD1124B}">
      <dgm:prSet/>
      <dgm:spPr>
        <a:ln w="38100"/>
      </dgm:spPr>
      <dgm:t>
        <a:bodyPr/>
        <a:lstStyle/>
        <a:p>
          <a:endParaRPr lang="ru-RU"/>
        </a:p>
      </dgm:t>
    </dgm:pt>
    <dgm:pt modelId="{D48AE004-C065-4181-AD0A-2234F9FDE5EC}" type="sibTrans" cxnId="{7B463091-DFA6-4E72-A9F9-6B2D5BD1124B}">
      <dgm:prSet/>
      <dgm:spPr/>
      <dgm:t>
        <a:bodyPr/>
        <a:lstStyle/>
        <a:p>
          <a:endParaRPr lang="ru-RU"/>
        </a:p>
      </dgm:t>
    </dgm:pt>
    <dgm:pt modelId="{C21EA57F-B7BE-4F24-A853-DA6E6F17C4E4}" type="pres">
      <dgm:prSet presAssocID="{E8E2BF03-F63F-470D-BD5D-0CD6662796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F13A37C-BE98-449E-9D86-20D545D220FC}" type="pres">
      <dgm:prSet presAssocID="{962CF871-496D-4651-B336-CD69F43E23A3}" presName="hierRoot1" presStyleCnt="0">
        <dgm:presLayoutVars>
          <dgm:hierBranch val="init"/>
        </dgm:presLayoutVars>
      </dgm:prSet>
      <dgm:spPr/>
    </dgm:pt>
    <dgm:pt modelId="{195ECCF9-4313-42CF-9FD0-067450394C0C}" type="pres">
      <dgm:prSet presAssocID="{962CF871-496D-4651-B336-CD69F43E23A3}" presName="rootComposite1" presStyleCnt="0"/>
      <dgm:spPr/>
    </dgm:pt>
    <dgm:pt modelId="{D14233B1-4C96-45F6-8589-86CA3AC9B6A2}" type="pres">
      <dgm:prSet presAssocID="{962CF871-496D-4651-B336-CD69F43E23A3}" presName="rootText1" presStyleLbl="node0" presStyleIdx="0" presStyleCnt="1" custScaleX="331708" custLinFactY="-17287" custLinFactNeighborX="-549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98B4EF-7EB2-4BD2-AA46-C7798C2DC977}" type="pres">
      <dgm:prSet presAssocID="{962CF871-496D-4651-B336-CD69F43E23A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F77371C-3B7C-485D-8C14-F8632976D97E}" type="pres">
      <dgm:prSet presAssocID="{962CF871-496D-4651-B336-CD69F43E23A3}" presName="hierChild2" presStyleCnt="0"/>
      <dgm:spPr/>
    </dgm:pt>
    <dgm:pt modelId="{98AB9609-10ED-42D9-B7A2-DDF1C6975B4E}" type="pres">
      <dgm:prSet presAssocID="{C42008B7-CC95-487D-971F-B5C2F2C34FC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80C24966-8319-438A-84D1-419D754C913B}" type="pres">
      <dgm:prSet presAssocID="{2CD0E652-19AF-47DB-96E3-188C37DF05DE}" presName="hierRoot2" presStyleCnt="0">
        <dgm:presLayoutVars>
          <dgm:hierBranch val="init"/>
        </dgm:presLayoutVars>
      </dgm:prSet>
      <dgm:spPr/>
    </dgm:pt>
    <dgm:pt modelId="{7A9961A7-C7A7-46D8-AEE8-3A7E78A2DA7B}" type="pres">
      <dgm:prSet presAssocID="{2CD0E652-19AF-47DB-96E3-188C37DF05DE}" presName="rootComposite" presStyleCnt="0"/>
      <dgm:spPr/>
    </dgm:pt>
    <dgm:pt modelId="{32BA3C7A-9599-4516-BE42-50766B20978D}" type="pres">
      <dgm:prSet presAssocID="{2CD0E652-19AF-47DB-96E3-188C37DF05DE}" presName="rootText" presStyleLbl="node2" presStyleIdx="0" presStyleCnt="2" custLinFactY="-46837" custLinFactNeighborX="-3140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46DB2D-4715-4233-A2DC-FF6492948ACD}" type="pres">
      <dgm:prSet presAssocID="{2CD0E652-19AF-47DB-96E3-188C37DF05DE}" presName="rootConnector" presStyleLbl="node2" presStyleIdx="0" presStyleCnt="2"/>
      <dgm:spPr/>
      <dgm:t>
        <a:bodyPr/>
        <a:lstStyle/>
        <a:p>
          <a:endParaRPr lang="ru-RU"/>
        </a:p>
      </dgm:t>
    </dgm:pt>
    <dgm:pt modelId="{CCA36ABD-8190-4D8C-9997-93C560D10193}" type="pres">
      <dgm:prSet presAssocID="{2CD0E652-19AF-47DB-96E3-188C37DF05DE}" presName="hierChild4" presStyleCnt="0"/>
      <dgm:spPr/>
    </dgm:pt>
    <dgm:pt modelId="{959F78CF-0B48-4CDE-9F9B-E95831224D74}" type="pres">
      <dgm:prSet presAssocID="{2CD0E652-19AF-47DB-96E3-188C37DF05DE}" presName="hierChild5" presStyleCnt="0"/>
      <dgm:spPr/>
    </dgm:pt>
    <dgm:pt modelId="{CF4A3A00-4C2B-439C-AB7C-62090BC31D7E}" type="pres">
      <dgm:prSet presAssocID="{19BAADDE-B0BD-44C5-BA3E-659083241C7A}" presName="Name37" presStyleLbl="parChTrans1D2" presStyleIdx="1" presStyleCnt="2"/>
      <dgm:spPr/>
      <dgm:t>
        <a:bodyPr/>
        <a:lstStyle/>
        <a:p>
          <a:endParaRPr lang="ru-RU"/>
        </a:p>
      </dgm:t>
    </dgm:pt>
    <dgm:pt modelId="{9E8E4E24-D7A5-4A5E-9F5E-676242A87B56}" type="pres">
      <dgm:prSet presAssocID="{7112C88C-FC05-4A38-8FE1-1F1BEC9B68C9}" presName="hierRoot2" presStyleCnt="0">
        <dgm:presLayoutVars>
          <dgm:hierBranch val="init"/>
        </dgm:presLayoutVars>
      </dgm:prSet>
      <dgm:spPr/>
    </dgm:pt>
    <dgm:pt modelId="{69644B5F-A3A7-4F6B-BA52-4F35DF781BBB}" type="pres">
      <dgm:prSet presAssocID="{7112C88C-FC05-4A38-8FE1-1F1BEC9B68C9}" presName="rootComposite" presStyleCnt="0"/>
      <dgm:spPr/>
    </dgm:pt>
    <dgm:pt modelId="{9696DF16-9BC9-4CF9-885C-D34DB696DF98}" type="pres">
      <dgm:prSet presAssocID="{7112C88C-FC05-4A38-8FE1-1F1BEC9B68C9}" presName="rootText" presStyleLbl="node2" presStyleIdx="1" presStyleCnt="2" custLinFactY="-46837" custLinFactNeighborX="2966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08AD82-EE22-4D86-B8CB-2164FB75A279}" type="pres">
      <dgm:prSet presAssocID="{7112C88C-FC05-4A38-8FE1-1F1BEC9B68C9}" presName="rootConnector" presStyleLbl="node2" presStyleIdx="1" presStyleCnt="2"/>
      <dgm:spPr/>
      <dgm:t>
        <a:bodyPr/>
        <a:lstStyle/>
        <a:p>
          <a:endParaRPr lang="ru-RU"/>
        </a:p>
      </dgm:t>
    </dgm:pt>
    <dgm:pt modelId="{2AE0CD66-6319-40C4-A822-22346C137C99}" type="pres">
      <dgm:prSet presAssocID="{7112C88C-FC05-4A38-8FE1-1F1BEC9B68C9}" presName="hierChild4" presStyleCnt="0"/>
      <dgm:spPr/>
    </dgm:pt>
    <dgm:pt modelId="{8A435918-4EA8-4022-8E80-61A374C81AD4}" type="pres">
      <dgm:prSet presAssocID="{7112C88C-FC05-4A38-8FE1-1F1BEC9B68C9}" presName="hierChild5" presStyleCnt="0"/>
      <dgm:spPr/>
    </dgm:pt>
    <dgm:pt modelId="{ED0C6791-2B64-4B1E-B665-D6CEF3CA4E83}" type="pres">
      <dgm:prSet presAssocID="{962CF871-496D-4651-B336-CD69F43E23A3}" presName="hierChild3" presStyleCnt="0"/>
      <dgm:spPr/>
    </dgm:pt>
  </dgm:ptLst>
  <dgm:cxnLst>
    <dgm:cxn modelId="{F951DDE3-4508-45DB-A205-5A90FB6464D8}" type="presOf" srcId="{2CD0E652-19AF-47DB-96E3-188C37DF05DE}" destId="{32BA3C7A-9599-4516-BE42-50766B20978D}" srcOrd="0" destOrd="0" presId="urn:microsoft.com/office/officeart/2005/8/layout/orgChart1"/>
    <dgm:cxn modelId="{1F8BD465-5A06-45B9-BE8E-5944EEED7D5F}" srcId="{962CF871-496D-4651-B336-CD69F43E23A3}" destId="{2CD0E652-19AF-47DB-96E3-188C37DF05DE}" srcOrd="0" destOrd="0" parTransId="{C42008B7-CC95-487D-971F-B5C2F2C34FC8}" sibTransId="{73B18E00-614C-4C9E-BC17-7D561696E184}"/>
    <dgm:cxn modelId="{9BB2EDC9-7D86-4D37-BA52-7768CC64B674}" type="presOf" srcId="{2CD0E652-19AF-47DB-96E3-188C37DF05DE}" destId="{E946DB2D-4715-4233-A2DC-FF6492948ACD}" srcOrd="1" destOrd="0" presId="urn:microsoft.com/office/officeart/2005/8/layout/orgChart1"/>
    <dgm:cxn modelId="{6D02DDF9-F751-4556-9A56-0FC1417901F3}" srcId="{E8E2BF03-F63F-470D-BD5D-0CD66627960A}" destId="{962CF871-496D-4651-B336-CD69F43E23A3}" srcOrd="0" destOrd="0" parTransId="{8FEF3837-87FE-45D0-AC66-4CEB19FBFF95}" sibTransId="{C56D82E7-6E1A-4ED1-986A-417ED5D9D91B}"/>
    <dgm:cxn modelId="{E75EFACD-2551-466B-A900-3ECE15C49567}" type="presOf" srcId="{962CF871-496D-4651-B336-CD69F43E23A3}" destId="{D14233B1-4C96-45F6-8589-86CA3AC9B6A2}" srcOrd="0" destOrd="0" presId="urn:microsoft.com/office/officeart/2005/8/layout/orgChart1"/>
    <dgm:cxn modelId="{FDBE6DEC-5AA9-41A6-B00E-90CBE36A4390}" type="presOf" srcId="{7112C88C-FC05-4A38-8FE1-1F1BEC9B68C9}" destId="{9696DF16-9BC9-4CF9-885C-D34DB696DF98}" srcOrd="0" destOrd="0" presId="urn:microsoft.com/office/officeart/2005/8/layout/orgChart1"/>
    <dgm:cxn modelId="{73805197-3D92-45B7-A020-C1CB03008E40}" type="presOf" srcId="{19BAADDE-B0BD-44C5-BA3E-659083241C7A}" destId="{CF4A3A00-4C2B-439C-AB7C-62090BC31D7E}" srcOrd="0" destOrd="0" presId="urn:microsoft.com/office/officeart/2005/8/layout/orgChart1"/>
    <dgm:cxn modelId="{758D907A-3ED6-4930-99CD-2DBC115D7113}" type="presOf" srcId="{7112C88C-FC05-4A38-8FE1-1F1BEC9B68C9}" destId="{3708AD82-EE22-4D86-B8CB-2164FB75A279}" srcOrd="1" destOrd="0" presId="urn:microsoft.com/office/officeart/2005/8/layout/orgChart1"/>
    <dgm:cxn modelId="{4147FD67-D861-4F2A-B4B0-9B1390AF8139}" type="presOf" srcId="{962CF871-496D-4651-B336-CD69F43E23A3}" destId="{0098B4EF-7EB2-4BD2-AA46-C7798C2DC977}" srcOrd="1" destOrd="0" presId="urn:microsoft.com/office/officeart/2005/8/layout/orgChart1"/>
    <dgm:cxn modelId="{C291CBCF-F471-4AA4-A980-41D5299C3F03}" type="presOf" srcId="{C42008B7-CC95-487D-971F-B5C2F2C34FC8}" destId="{98AB9609-10ED-42D9-B7A2-DDF1C6975B4E}" srcOrd="0" destOrd="0" presId="urn:microsoft.com/office/officeart/2005/8/layout/orgChart1"/>
    <dgm:cxn modelId="{7B463091-DFA6-4E72-A9F9-6B2D5BD1124B}" srcId="{962CF871-496D-4651-B336-CD69F43E23A3}" destId="{7112C88C-FC05-4A38-8FE1-1F1BEC9B68C9}" srcOrd="1" destOrd="0" parTransId="{19BAADDE-B0BD-44C5-BA3E-659083241C7A}" sibTransId="{D48AE004-C065-4181-AD0A-2234F9FDE5EC}"/>
    <dgm:cxn modelId="{2C2A596D-DE17-4566-84C1-ADAAD6E82AF2}" type="presOf" srcId="{E8E2BF03-F63F-470D-BD5D-0CD66627960A}" destId="{C21EA57F-B7BE-4F24-A853-DA6E6F17C4E4}" srcOrd="0" destOrd="0" presId="urn:microsoft.com/office/officeart/2005/8/layout/orgChart1"/>
    <dgm:cxn modelId="{A71B389B-F6BE-400C-9DD7-268561431757}" type="presParOf" srcId="{C21EA57F-B7BE-4F24-A853-DA6E6F17C4E4}" destId="{9F13A37C-BE98-449E-9D86-20D545D220FC}" srcOrd="0" destOrd="0" presId="urn:microsoft.com/office/officeart/2005/8/layout/orgChart1"/>
    <dgm:cxn modelId="{EE734A51-DAC6-4C4D-B6DE-4074BEB3A6D3}" type="presParOf" srcId="{9F13A37C-BE98-449E-9D86-20D545D220FC}" destId="{195ECCF9-4313-42CF-9FD0-067450394C0C}" srcOrd="0" destOrd="0" presId="urn:microsoft.com/office/officeart/2005/8/layout/orgChart1"/>
    <dgm:cxn modelId="{97E11974-FF73-4652-87D0-B2E56C62B208}" type="presParOf" srcId="{195ECCF9-4313-42CF-9FD0-067450394C0C}" destId="{D14233B1-4C96-45F6-8589-86CA3AC9B6A2}" srcOrd="0" destOrd="0" presId="urn:microsoft.com/office/officeart/2005/8/layout/orgChart1"/>
    <dgm:cxn modelId="{EF83EB15-F1E9-46BD-B1A5-BA93072FD26C}" type="presParOf" srcId="{195ECCF9-4313-42CF-9FD0-067450394C0C}" destId="{0098B4EF-7EB2-4BD2-AA46-C7798C2DC977}" srcOrd="1" destOrd="0" presId="urn:microsoft.com/office/officeart/2005/8/layout/orgChart1"/>
    <dgm:cxn modelId="{33446EF2-B291-435B-BCAC-241EA5A7DE1D}" type="presParOf" srcId="{9F13A37C-BE98-449E-9D86-20D545D220FC}" destId="{DF77371C-3B7C-485D-8C14-F8632976D97E}" srcOrd="1" destOrd="0" presId="urn:microsoft.com/office/officeart/2005/8/layout/orgChart1"/>
    <dgm:cxn modelId="{731B1ECF-5DE0-46CC-8E60-C8BB5F2A693C}" type="presParOf" srcId="{DF77371C-3B7C-485D-8C14-F8632976D97E}" destId="{98AB9609-10ED-42D9-B7A2-DDF1C6975B4E}" srcOrd="0" destOrd="0" presId="urn:microsoft.com/office/officeart/2005/8/layout/orgChart1"/>
    <dgm:cxn modelId="{94B5394B-73FF-47E3-AAA0-F68D1EEC8F85}" type="presParOf" srcId="{DF77371C-3B7C-485D-8C14-F8632976D97E}" destId="{80C24966-8319-438A-84D1-419D754C913B}" srcOrd="1" destOrd="0" presId="urn:microsoft.com/office/officeart/2005/8/layout/orgChart1"/>
    <dgm:cxn modelId="{81E17B5F-4755-42F0-9CF1-30E9AC52B447}" type="presParOf" srcId="{80C24966-8319-438A-84D1-419D754C913B}" destId="{7A9961A7-C7A7-46D8-AEE8-3A7E78A2DA7B}" srcOrd="0" destOrd="0" presId="urn:microsoft.com/office/officeart/2005/8/layout/orgChart1"/>
    <dgm:cxn modelId="{2C94ED47-9E87-49E2-B285-C9D4FEA93B0D}" type="presParOf" srcId="{7A9961A7-C7A7-46D8-AEE8-3A7E78A2DA7B}" destId="{32BA3C7A-9599-4516-BE42-50766B20978D}" srcOrd="0" destOrd="0" presId="urn:microsoft.com/office/officeart/2005/8/layout/orgChart1"/>
    <dgm:cxn modelId="{17AB1C52-8E7F-4C45-ABBF-A4D766E24FA8}" type="presParOf" srcId="{7A9961A7-C7A7-46D8-AEE8-3A7E78A2DA7B}" destId="{E946DB2D-4715-4233-A2DC-FF6492948ACD}" srcOrd="1" destOrd="0" presId="urn:microsoft.com/office/officeart/2005/8/layout/orgChart1"/>
    <dgm:cxn modelId="{2592BB09-67F8-4948-B052-0EDA79CC83A1}" type="presParOf" srcId="{80C24966-8319-438A-84D1-419D754C913B}" destId="{CCA36ABD-8190-4D8C-9997-93C560D10193}" srcOrd="1" destOrd="0" presId="urn:microsoft.com/office/officeart/2005/8/layout/orgChart1"/>
    <dgm:cxn modelId="{6B9BC848-C490-45EC-949C-4F88D83D5275}" type="presParOf" srcId="{80C24966-8319-438A-84D1-419D754C913B}" destId="{959F78CF-0B48-4CDE-9F9B-E95831224D74}" srcOrd="2" destOrd="0" presId="urn:microsoft.com/office/officeart/2005/8/layout/orgChart1"/>
    <dgm:cxn modelId="{5CA78357-F754-4FFE-BC2E-B8A37732E434}" type="presParOf" srcId="{DF77371C-3B7C-485D-8C14-F8632976D97E}" destId="{CF4A3A00-4C2B-439C-AB7C-62090BC31D7E}" srcOrd="2" destOrd="0" presId="urn:microsoft.com/office/officeart/2005/8/layout/orgChart1"/>
    <dgm:cxn modelId="{D7AAF44B-63E8-4732-B8B7-589ECC6BC531}" type="presParOf" srcId="{DF77371C-3B7C-485D-8C14-F8632976D97E}" destId="{9E8E4E24-D7A5-4A5E-9F5E-676242A87B56}" srcOrd="3" destOrd="0" presId="urn:microsoft.com/office/officeart/2005/8/layout/orgChart1"/>
    <dgm:cxn modelId="{38E6C3C7-A977-4F4C-8EF4-E47BE14B83BC}" type="presParOf" srcId="{9E8E4E24-D7A5-4A5E-9F5E-676242A87B56}" destId="{69644B5F-A3A7-4F6B-BA52-4F35DF781BBB}" srcOrd="0" destOrd="0" presId="urn:microsoft.com/office/officeart/2005/8/layout/orgChart1"/>
    <dgm:cxn modelId="{FFE43597-2281-41DA-97AD-BDA25753C980}" type="presParOf" srcId="{69644B5F-A3A7-4F6B-BA52-4F35DF781BBB}" destId="{9696DF16-9BC9-4CF9-885C-D34DB696DF98}" srcOrd="0" destOrd="0" presId="urn:microsoft.com/office/officeart/2005/8/layout/orgChart1"/>
    <dgm:cxn modelId="{B9FF41CD-C430-4007-9469-1FD700F3AA4C}" type="presParOf" srcId="{69644B5F-A3A7-4F6B-BA52-4F35DF781BBB}" destId="{3708AD82-EE22-4D86-B8CB-2164FB75A279}" srcOrd="1" destOrd="0" presId="urn:microsoft.com/office/officeart/2005/8/layout/orgChart1"/>
    <dgm:cxn modelId="{3E84C065-64AA-46DE-B6CC-346B2A556407}" type="presParOf" srcId="{9E8E4E24-D7A5-4A5E-9F5E-676242A87B56}" destId="{2AE0CD66-6319-40C4-A822-22346C137C99}" srcOrd="1" destOrd="0" presId="urn:microsoft.com/office/officeart/2005/8/layout/orgChart1"/>
    <dgm:cxn modelId="{12850C19-EC1D-4283-80E1-34091DF6D28D}" type="presParOf" srcId="{9E8E4E24-D7A5-4A5E-9F5E-676242A87B56}" destId="{8A435918-4EA8-4022-8E80-61A374C81AD4}" srcOrd="2" destOrd="0" presId="urn:microsoft.com/office/officeart/2005/8/layout/orgChart1"/>
    <dgm:cxn modelId="{EA7719C8-FB37-4F3A-A478-C0ED2FF10B76}" type="presParOf" srcId="{9F13A37C-BE98-449E-9D86-20D545D220FC}" destId="{ED0C6791-2B64-4B1E-B665-D6CEF3CA4E83}" srcOrd="2" destOrd="0" presId="urn:microsoft.com/office/officeart/2005/8/layout/orgChart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B8E530A-7ADE-458B-89AD-22E0390E9398}" type="doc">
      <dgm:prSet loTypeId="urn:microsoft.com/office/officeart/2005/8/layout/vList2" loCatId="list" qsTypeId="urn:microsoft.com/office/officeart/2005/8/quickstyle/simple1#21" qsCatId="simple" csTypeId="urn:microsoft.com/office/officeart/2005/8/colors/accent1_2#25" csCatId="accent1" phldr="1"/>
      <dgm:spPr/>
      <dgm:t>
        <a:bodyPr/>
        <a:lstStyle/>
        <a:p>
          <a:endParaRPr lang="ru-RU"/>
        </a:p>
      </dgm:t>
    </dgm:pt>
    <dgm:pt modelId="{C62C66F2-0E05-479E-B750-52D1F4EC81D7}">
      <dgm:prSet phldrT="[Текст]" custT="1"/>
      <dgm:spPr>
        <a:solidFill>
          <a:srgbClr val="7030A0"/>
        </a:solidFill>
      </dgm:spPr>
      <dgm:t>
        <a:bodyPr/>
        <a:lstStyle/>
        <a:p>
          <a:pPr algn="ctr"/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ФУНКЦИОНАЛЬНО-СМЫСЛОВЫЕ ТАБЛИЦЫ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D978BB75-7E80-403D-B1C8-6C7C846DDD5A}" type="parTrans" cxnId="{72CDC17A-D2BA-46E6-B650-83906AB35DD3}">
      <dgm:prSet/>
      <dgm:spPr/>
      <dgm:t>
        <a:bodyPr/>
        <a:lstStyle/>
        <a:p>
          <a:endParaRPr lang="ru-RU"/>
        </a:p>
      </dgm:t>
    </dgm:pt>
    <dgm:pt modelId="{FFF25962-2F7F-4426-B5A5-D188ADD8F570}" type="sibTrans" cxnId="{72CDC17A-D2BA-46E6-B650-83906AB35DD3}">
      <dgm:prSet/>
      <dgm:spPr/>
      <dgm:t>
        <a:bodyPr/>
        <a:lstStyle/>
        <a:p>
          <a:endParaRPr lang="ru-RU"/>
        </a:p>
      </dgm:t>
    </dgm:pt>
    <dgm:pt modelId="{D4AA9DA2-48F3-4EC2-907B-B39B0DF05747}" type="pres">
      <dgm:prSet presAssocID="{DB8E530A-7ADE-458B-89AD-22E0390E93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B09F82-3094-4466-977E-5BE46AEDDADE}" type="pres">
      <dgm:prSet presAssocID="{C62C66F2-0E05-479E-B750-52D1F4EC81D7}" presName="parentText" presStyleLbl="node1" presStyleIdx="0" presStyleCnt="1" custLinFactY="-100000" custLinFactNeighborY="-1123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E9DBCF-DBCA-43FC-BC14-C687499B9517}" type="presOf" srcId="{DB8E530A-7ADE-458B-89AD-22E0390E9398}" destId="{D4AA9DA2-48F3-4EC2-907B-B39B0DF05747}" srcOrd="0" destOrd="0" presId="urn:microsoft.com/office/officeart/2005/8/layout/vList2"/>
    <dgm:cxn modelId="{72CDC17A-D2BA-46E6-B650-83906AB35DD3}" srcId="{DB8E530A-7ADE-458B-89AD-22E0390E9398}" destId="{C62C66F2-0E05-479E-B750-52D1F4EC81D7}" srcOrd="0" destOrd="0" parTransId="{D978BB75-7E80-403D-B1C8-6C7C846DDD5A}" sibTransId="{FFF25962-2F7F-4426-B5A5-D188ADD8F570}"/>
    <dgm:cxn modelId="{8B061CF5-8581-4F7F-B635-FBD9994306E3}" type="presOf" srcId="{C62C66F2-0E05-479E-B750-52D1F4EC81D7}" destId="{BDB09F82-3094-4466-977E-5BE46AEDDADE}" srcOrd="0" destOrd="0" presId="urn:microsoft.com/office/officeart/2005/8/layout/vList2"/>
    <dgm:cxn modelId="{6E126580-D44D-4262-A9F0-40B988812A7F}" type="presParOf" srcId="{D4AA9DA2-48F3-4EC2-907B-B39B0DF05747}" destId="{BDB09F82-3094-4466-977E-5BE46AEDDADE}" srcOrd="0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0417BA9-80E2-4C2E-AC8B-6014C4301BD0}" type="doc">
      <dgm:prSet loTypeId="urn:microsoft.com/office/officeart/2005/8/layout/chevron2" loCatId="list" qsTypeId="urn:microsoft.com/office/officeart/2005/8/quickstyle/simple1#22" qsCatId="simple" csTypeId="urn:microsoft.com/office/officeart/2005/8/colors/accent1_2#26" csCatId="accent1" phldr="1"/>
      <dgm:spPr/>
      <dgm:t>
        <a:bodyPr/>
        <a:lstStyle/>
        <a:p>
          <a:endParaRPr lang="ru-RU"/>
        </a:p>
      </dgm:t>
    </dgm:pt>
    <dgm:pt modelId="{49E60E93-EEA8-4D40-86C5-1559317A624C}">
      <dgm:prSet phldrT="[Текст]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1</a:t>
          </a:r>
          <a:endParaRPr lang="ru-RU" dirty="0">
            <a:solidFill>
              <a:srgbClr val="7030A0"/>
            </a:solidFill>
          </a:endParaRPr>
        </a:p>
      </dgm:t>
    </dgm:pt>
    <dgm:pt modelId="{5B2B82EB-0922-44AD-8CC7-8A71D81B5C3D}" type="parTrans" cxnId="{D7F13A67-7F96-4B9A-8503-AD1A5DCDF649}">
      <dgm:prSet/>
      <dgm:spPr/>
      <dgm:t>
        <a:bodyPr/>
        <a:lstStyle/>
        <a:p>
          <a:endParaRPr lang="ru-RU"/>
        </a:p>
      </dgm:t>
    </dgm:pt>
    <dgm:pt modelId="{1D10493E-2FDC-46B2-A1C6-607D94797BDF}" type="sibTrans" cxnId="{D7F13A67-7F96-4B9A-8503-AD1A5DCDF649}">
      <dgm:prSet/>
      <dgm:spPr/>
      <dgm:t>
        <a:bodyPr/>
        <a:lstStyle/>
        <a:p>
          <a:endParaRPr lang="ru-RU"/>
        </a:p>
      </dgm:t>
    </dgm:pt>
    <dgm:pt modelId="{54FD538B-E82B-4B8E-A9AA-E77841C70206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коммуникативное  овладение лексикой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93C5F07F-3EC7-4FC3-897D-D6064534082A}" type="parTrans" cxnId="{C7EFE18B-4A67-4CA0-A927-EBE0ED27FA6B}">
      <dgm:prSet/>
      <dgm:spPr/>
      <dgm:t>
        <a:bodyPr/>
        <a:lstStyle/>
        <a:p>
          <a:endParaRPr lang="ru-RU"/>
        </a:p>
      </dgm:t>
    </dgm:pt>
    <dgm:pt modelId="{BBDC74DA-9ED7-4C08-8502-72ED0D972B1C}" type="sibTrans" cxnId="{C7EFE18B-4A67-4CA0-A927-EBE0ED27FA6B}">
      <dgm:prSet/>
      <dgm:spPr/>
      <dgm:t>
        <a:bodyPr/>
        <a:lstStyle/>
        <a:p>
          <a:endParaRPr lang="ru-RU"/>
        </a:p>
      </dgm:t>
    </dgm:pt>
    <dgm:pt modelId="{01AF88EB-5785-4135-BAF5-6C99FB0C595B}">
      <dgm:prSet phldrT="[Текст]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2</a:t>
          </a:r>
          <a:endParaRPr lang="ru-RU" dirty="0">
            <a:solidFill>
              <a:srgbClr val="7030A0"/>
            </a:solidFill>
          </a:endParaRPr>
        </a:p>
      </dgm:t>
    </dgm:pt>
    <dgm:pt modelId="{B122B498-CAFE-4695-B3C1-7D7770F81BFD}" type="parTrans" cxnId="{E5A4AB5B-44FA-4963-BBBA-860A5783DA25}">
      <dgm:prSet/>
      <dgm:spPr/>
      <dgm:t>
        <a:bodyPr/>
        <a:lstStyle/>
        <a:p>
          <a:endParaRPr lang="ru-RU"/>
        </a:p>
      </dgm:t>
    </dgm:pt>
    <dgm:pt modelId="{47FA2F6D-D75D-4436-AF19-35E0254878A8}" type="sibTrans" cxnId="{E5A4AB5B-44FA-4963-BBBA-860A5783DA25}">
      <dgm:prSet/>
      <dgm:spPr/>
      <dgm:t>
        <a:bodyPr/>
        <a:lstStyle/>
        <a:p>
          <a:endParaRPr lang="ru-RU"/>
        </a:p>
      </dgm:t>
    </dgm:pt>
    <dgm:pt modelId="{4DC38E60-8E3E-4FB5-943E-BA9D402B5764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диалогическая речь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29F3FC57-E63C-4C9E-BF9F-FB39B7EDE340}" type="parTrans" cxnId="{0B5AB575-F9DB-46F6-A66D-3E108ED1D012}">
      <dgm:prSet/>
      <dgm:spPr/>
      <dgm:t>
        <a:bodyPr/>
        <a:lstStyle/>
        <a:p>
          <a:endParaRPr lang="ru-RU"/>
        </a:p>
      </dgm:t>
    </dgm:pt>
    <dgm:pt modelId="{4C1D0FEE-2490-4125-B2F2-56654BFBA9FF}" type="sibTrans" cxnId="{0B5AB575-F9DB-46F6-A66D-3E108ED1D012}">
      <dgm:prSet/>
      <dgm:spPr/>
      <dgm:t>
        <a:bodyPr/>
        <a:lstStyle/>
        <a:p>
          <a:endParaRPr lang="ru-RU"/>
        </a:p>
      </dgm:t>
    </dgm:pt>
    <dgm:pt modelId="{15EFB650-0904-462F-B281-7089A4ED65CF}" type="pres">
      <dgm:prSet presAssocID="{30417BA9-80E2-4C2E-AC8B-6014C4301B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114E00-2AE2-4578-B91D-EC35F8C6BDD2}" type="pres">
      <dgm:prSet presAssocID="{49E60E93-EEA8-4D40-86C5-1559317A624C}" presName="composite" presStyleCnt="0"/>
      <dgm:spPr/>
    </dgm:pt>
    <dgm:pt modelId="{2D3A3BA8-921C-40C7-8F62-8E447DE785E2}" type="pres">
      <dgm:prSet presAssocID="{49E60E93-EEA8-4D40-86C5-1559317A624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797E6-37B4-469A-8381-BE8F3D841966}" type="pres">
      <dgm:prSet presAssocID="{49E60E93-EEA8-4D40-86C5-1559317A624C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CBF95-F9EC-4372-B721-EFD127D18B4E}" type="pres">
      <dgm:prSet presAssocID="{1D10493E-2FDC-46B2-A1C6-607D94797BDF}" presName="sp" presStyleCnt="0"/>
      <dgm:spPr/>
    </dgm:pt>
    <dgm:pt modelId="{42301274-C266-4849-926C-609EB2F4E068}" type="pres">
      <dgm:prSet presAssocID="{01AF88EB-5785-4135-BAF5-6C99FB0C595B}" presName="composite" presStyleCnt="0"/>
      <dgm:spPr/>
    </dgm:pt>
    <dgm:pt modelId="{BC1E6075-FC30-48C8-B5FA-F81456DC278F}" type="pres">
      <dgm:prSet presAssocID="{01AF88EB-5785-4135-BAF5-6C99FB0C595B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32DA6E-563E-4186-A4C4-0BBAE6138420}" type="pres">
      <dgm:prSet presAssocID="{01AF88EB-5785-4135-BAF5-6C99FB0C595B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867382-25EC-4D10-8BE9-0F9ADE928B52}" type="presOf" srcId="{54FD538B-E82B-4B8E-A9AA-E77841C70206}" destId="{AB4797E6-37B4-469A-8381-BE8F3D841966}" srcOrd="0" destOrd="0" presId="urn:microsoft.com/office/officeart/2005/8/layout/chevron2"/>
    <dgm:cxn modelId="{E5A4AB5B-44FA-4963-BBBA-860A5783DA25}" srcId="{30417BA9-80E2-4C2E-AC8B-6014C4301BD0}" destId="{01AF88EB-5785-4135-BAF5-6C99FB0C595B}" srcOrd="1" destOrd="0" parTransId="{B122B498-CAFE-4695-B3C1-7D7770F81BFD}" sibTransId="{47FA2F6D-D75D-4436-AF19-35E0254878A8}"/>
    <dgm:cxn modelId="{E7B4D997-03B4-443C-9F36-428E5E116A6C}" type="presOf" srcId="{30417BA9-80E2-4C2E-AC8B-6014C4301BD0}" destId="{15EFB650-0904-462F-B281-7089A4ED65CF}" srcOrd="0" destOrd="0" presId="urn:microsoft.com/office/officeart/2005/8/layout/chevron2"/>
    <dgm:cxn modelId="{1DCFB59D-C59E-48EF-8119-DCD6D852AAAD}" type="presOf" srcId="{4DC38E60-8E3E-4FB5-943E-BA9D402B5764}" destId="{0032DA6E-563E-4186-A4C4-0BBAE6138420}" srcOrd="0" destOrd="0" presId="urn:microsoft.com/office/officeart/2005/8/layout/chevron2"/>
    <dgm:cxn modelId="{C7EFE18B-4A67-4CA0-A927-EBE0ED27FA6B}" srcId="{49E60E93-EEA8-4D40-86C5-1559317A624C}" destId="{54FD538B-E82B-4B8E-A9AA-E77841C70206}" srcOrd="0" destOrd="0" parTransId="{93C5F07F-3EC7-4FC3-897D-D6064534082A}" sibTransId="{BBDC74DA-9ED7-4C08-8502-72ED0D972B1C}"/>
    <dgm:cxn modelId="{D1A514FD-02A4-4B6B-8B72-4FFB7BE7E92E}" type="presOf" srcId="{01AF88EB-5785-4135-BAF5-6C99FB0C595B}" destId="{BC1E6075-FC30-48C8-B5FA-F81456DC278F}" srcOrd="0" destOrd="0" presId="urn:microsoft.com/office/officeart/2005/8/layout/chevron2"/>
    <dgm:cxn modelId="{5564DE86-B225-46C2-A263-A5AA1D6D0E3E}" type="presOf" srcId="{49E60E93-EEA8-4D40-86C5-1559317A624C}" destId="{2D3A3BA8-921C-40C7-8F62-8E447DE785E2}" srcOrd="0" destOrd="0" presId="urn:microsoft.com/office/officeart/2005/8/layout/chevron2"/>
    <dgm:cxn modelId="{D7F13A67-7F96-4B9A-8503-AD1A5DCDF649}" srcId="{30417BA9-80E2-4C2E-AC8B-6014C4301BD0}" destId="{49E60E93-EEA8-4D40-86C5-1559317A624C}" srcOrd="0" destOrd="0" parTransId="{5B2B82EB-0922-44AD-8CC7-8A71D81B5C3D}" sibTransId="{1D10493E-2FDC-46B2-A1C6-607D94797BDF}"/>
    <dgm:cxn modelId="{0B5AB575-F9DB-46F6-A66D-3E108ED1D012}" srcId="{01AF88EB-5785-4135-BAF5-6C99FB0C595B}" destId="{4DC38E60-8E3E-4FB5-943E-BA9D402B5764}" srcOrd="0" destOrd="0" parTransId="{29F3FC57-E63C-4C9E-BF9F-FB39B7EDE340}" sibTransId="{4C1D0FEE-2490-4125-B2F2-56654BFBA9FF}"/>
    <dgm:cxn modelId="{33D2A3AF-1484-4943-88CC-DEEFD99F48ED}" type="presParOf" srcId="{15EFB650-0904-462F-B281-7089A4ED65CF}" destId="{28114E00-2AE2-4578-B91D-EC35F8C6BDD2}" srcOrd="0" destOrd="0" presId="urn:microsoft.com/office/officeart/2005/8/layout/chevron2"/>
    <dgm:cxn modelId="{9ECD7271-670F-4E3F-A074-9E7B6C7F4B16}" type="presParOf" srcId="{28114E00-2AE2-4578-B91D-EC35F8C6BDD2}" destId="{2D3A3BA8-921C-40C7-8F62-8E447DE785E2}" srcOrd="0" destOrd="0" presId="urn:microsoft.com/office/officeart/2005/8/layout/chevron2"/>
    <dgm:cxn modelId="{953E59AC-7F58-43D4-8BFD-BA7DD5383202}" type="presParOf" srcId="{28114E00-2AE2-4578-B91D-EC35F8C6BDD2}" destId="{AB4797E6-37B4-469A-8381-BE8F3D841966}" srcOrd="1" destOrd="0" presId="urn:microsoft.com/office/officeart/2005/8/layout/chevron2"/>
    <dgm:cxn modelId="{7899EFED-8BE2-4334-9CEB-4302952654AD}" type="presParOf" srcId="{15EFB650-0904-462F-B281-7089A4ED65CF}" destId="{B4BCBF95-F9EC-4372-B721-EFD127D18B4E}" srcOrd="1" destOrd="0" presId="urn:microsoft.com/office/officeart/2005/8/layout/chevron2"/>
    <dgm:cxn modelId="{90D63153-B7B5-4585-94BA-B8F93F763CC9}" type="presParOf" srcId="{15EFB650-0904-462F-B281-7089A4ED65CF}" destId="{42301274-C266-4849-926C-609EB2F4E068}" srcOrd="2" destOrd="0" presId="urn:microsoft.com/office/officeart/2005/8/layout/chevron2"/>
    <dgm:cxn modelId="{85273236-7A6B-4132-A40A-5390560DC9FF}" type="presParOf" srcId="{42301274-C266-4849-926C-609EB2F4E068}" destId="{BC1E6075-FC30-48C8-B5FA-F81456DC278F}" srcOrd="0" destOrd="0" presId="urn:microsoft.com/office/officeart/2005/8/layout/chevron2"/>
    <dgm:cxn modelId="{8851F558-3753-47CA-8412-4B06994C51CA}" type="presParOf" srcId="{42301274-C266-4849-926C-609EB2F4E068}" destId="{0032DA6E-563E-4186-A4C4-0BBAE6138420}" srcOrd="1" destOrd="0" presId="urn:microsoft.com/office/officeart/2005/8/layout/chevron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4FC294E-0965-45DD-BAAC-93D94C2D5D1D}" type="doc">
      <dgm:prSet loTypeId="urn:microsoft.com/office/officeart/2005/8/layout/radial1" loCatId="relationship" qsTypeId="urn:microsoft.com/office/officeart/2005/8/quickstyle/3d2" qsCatId="3D" csTypeId="urn:microsoft.com/office/officeart/2005/8/colors/accent1_2#27" csCatId="accent1" phldr="1"/>
      <dgm:spPr/>
      <dgm:t>
        <a:bodyPr/>
        <a:lstStyle/>
        <a:p>
          <a:endParaRPr lang="ru-RU"/>
        </a:p>
      </dgm:t>
    </dgm:pt>
    <dgm:pt modelId="{41D0BDCA-00E0-4C4C-841B-EF5A800C8F48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ПЕСНЯ</a:t>
          </a:r>
          <a:endParaRPr lang="ru-RU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8D9995-09C0-4741-A72A-A61DC7CDB6D4}" type="parTrans" cxnId="{4A2D62F6-EE77-4161-8051-DC724FB3C5B2}">
      <dgm:prSet/>
      <dgm:spPr/>
      <dgm:t>
        <a:bodyPr/>
        <a:lstStyle/>
        <a:p>
          <a:endParaRPr lang="ru-RU"/>
        </a:p>
      </dgm:t>
    </dgm:pt>
    <dgm:pt modelId="{44CD26A3-E8F6-49D9-B590-BEA4EB8B00ED}" type="sibTrans" cxnId="{4A2D62F6-EE77-4161-8051-DC724FB3C5B2}">
      <dgm:prSet/>
      <dgm:spPr/>
      <dgm:t>
        <a:bodyPr/>
        <a:lstStyle/>
        <a:p>
          <a:endParaRPr lang="ru-RU"/>
        </a:p>
      </dgm:t>
    </dgm:pt>
    <dgm:pt modelId="{93AF2972-6234-4D62-9D4E-B5C6CA4AE0B4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слова и обороты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6F77D504-F083-47B5-8940-13EA7C539613}" type="parTrans" cxnId="{E200B6CE-E638-4B1B-89EB-CD50B76347C5}">
      <dgm:prSet/>
      <dgm:spPr/>
      <dgm:t>
        <a:bodyPr/>
        <a:lstStyle/>
        <a:p>
          <a:endParaRPr lang="ru-RU"/>
        </a:p>
      </dgm:t>
    </dgm:pt>
    <dgm:pt modelId="{7EAFD0BB-19F0-476D-A5A9-B135586ABD0B}" type="sibTrans" cxnId="{E200B6CE-E638-4B1B-89EB-CD50B76347C5}">
      <dgm:prSet/>
      <dgm:spPr/>
      <dgm:t>
        <a:bodyPr/>
        <a:lstStyle/>
        <a:p>
          <a:endParaRPr lang="ru-RU"/>
        </a:p>
      </dgm:t>
    </dgm:pt>
    <dgm:pt modelId="{06DBD645-78A7-47E7-B3D0-3B5D3B187F7B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настроение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E4ED0044-CC03-4203-B0D1-F63AD2E6814E}" type="parTrans" cxnId="{B39CCB39-CDC5-4725-8B94-31B87B94D5CF}">
      <dgm:prSet/>
      <dgm:spPr/>
      <dgm:t>
        <a:bodyPr/>
        <a:lstStyle/>
        <a:p>
          <a:endParaRPr lang="ru-RU"/>
        </a:p>
      </dgm:t>
    </dgm:pt>
    <dgm:pt modelId="{FE37D054-F6E7-43FF-BEE7-0558D2FA930A}" type="sibTrans" cxnId="{B39CCB39-CDC5-4725-8B94-31B87B94D5CF}">
      <dgm:prSet/>
      <dgm:spPr/>
      <dgm:t>
        <a:bodyPr/>
        <a:lstStyle/>
        <a:p>
          <a:endParaRPr lang="ru-RU"/>
        </a:p>
      </dgm:t>
    </dgm:pt>
    <dgm:pt modelId="{CEE29386-677B-48D7-914D-5D72D166BC89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слух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223167E4-33F0-4061-9036-14342B09894B}" type="parTrans" cxnId="{C843220A-3250-475B-8746-12AB693CD1CD}">
      <dgm:prSet/>
      <dgm:spPr/>
      <dgm:t>
        <a:bodyPr/>
        <a:lstStyle/>
        <a:p>
          <a:endParaRPr lang="ru-RU"/>
        </a:p>
      </dgm:t>
    </dgm:pt>
    <dgm:pt modelId="{5A291DD7-A458-402F-9AF5-651869AA6281}" type="sibTrans" cxnId="{C843220A-3250-475B-8746-12AB693CD1CD}">
      <dgm:prSet/>
      <dgm:spPr/>
      <dgm:t>
        <a:bodyPr/>
        <a:lstStyle/>
        <a:p>
          <a:endParaRPr lang="ru-RU"/>
        </a:p>
      </dgm:t>
    </dgm:pt>
    <dgm:pt modelId="{42200377-F7BB-4481-9549-80667BA4942D}">
      <dgm:prSet phldrT="[Текст]"/>
      <dgm:spPr/>
      <dgm:t>
        <a:bodyPr/>
        <a:lstStyle/>
        <a:p>
          <a:endParaRPr lang="ru-RU"/>
        </a:p>
      </dgm:t>
    </dgm:pt>
    <dgm:pt modelId="{8F6515C7-F7D0-441F-89F7-63786551D335}" type="parTrans" cxnId="{C6023068-59D8-4067-A3D4-514ECE6318AF}">
      <dgm:prSet/>
      <dgm:spPr/>
      <dgm:t>
        <a:bodyPr/>
        <a:lstStyle/>
        <a:p>
          <a:endParaRPr lang="ru-RU"/>
        </a:p>
      </dgm:t>
    </dgm:pt>
    <dgm:pt modelId="{F69C4DE6-77F0-4FD4-B887-532336214D8E}" type="sibTrans" cxnId="{C6023068-59D8-4067-A3D4-514ECE6318AF}">
      <dgm:prSet/>
      <dgm:spPr/>
      <dgm:t>
        <a:bodyPr/>
        <a:lstStyle/>
        <a:p>
          <a:endParaRPr lang="ru-RU"/>
        </a:p>
      </dgm:t>
    </dgm:pt>
    <dgm:pt modelId="{C65F9A77-DF40-4705-83DA-FAC0FE064DE5}">
      <dgm:prSet phldrT="[Текст]"/>
      <dgm:spPr/>
      <dgm:t>
        <a:bodyPr/>
        <a:lstStyle/>
        <a:p>
          <a:endParaRPr lang="ru-RU"/>
        </a:p>
      </dgm:t>
    </dgm:pt>
    <dgm:pt modelId="{2E5A4A34-ACA5-4E4C-AB2D-831E18270973}" type="parTrans" cxnId="{2575C9A2-26BD-499F-ACB5-FC71831B74CA}">
      <dgm:prSet/>
      <dgm:spPr/>
      <dgm:t>
        <a:bodyPr/>
        <a:lstStyle/>
        <a:p>
          <a:endParaRPr lang="ru-RU"/>
        </a:p>
      </dgm:t>
    </dgm:pt>
    <dgm:pt modelId="{E04041AE-DA97-47D7-B40B-9A8C14859FEA}" type="sibTrans" cxnId="{2575C9A2-26BD-499F-ACB5-FC71831B74CA}">
      <dgm:prSet/>
      <dgm:spPr/>
      <dgm:t>
        <a:bodyPr/>
        <a:lstStyle/>
        <a:p>
          <a:endParaRPr lang="ru-RU"/>
        </a:p>
      </dgm:t>
    </dgm:pt>
    <dgm:pt modelId="{D232F167-37C3-4BAE-A879-B349BF1823CA}">
      <dgm:prSet phldrT="[Текст]"/>
      <dgm:spPr/>
      <dgm:t>
        <a:bodyPr/>
        <a:lstStyle/>
        <a:p>
          <a:endParaRPr lang="ru-RU"/>
        </a:p>
      </dgm:t>
    </dgm:pt>
    <dgm:pt modelId="{ABA5E64A-87FB-4DAE-8A5C-FBF2DA14290C}" type="parTrans" cxnId="{EDE4D0EB-3408-44FB-9961-4AED57F499E6}">
      <dgm:prSet/>
      <dgm:spPr/>
      <dgm:t>
        <a:bodyPr/>
        <a:lstStyle/>
        <a:p>
          <a:endParaRPr lang="ru-RU"/>
        </a:p>
      </dgm:t>
    </dgm:pt>
    <dgm:pt modelId="{DA1B8D67-36E6-496F-BD93-5A60EFD54EF8}" type="sibTrans" cxnId="{EDE4D0EB-3408-44FB-9961-4AED57F499E6}">
      <dgm:prSet/>
      <dgm:spPr/>
      <dgm:t>
        <a:bodyPr/>
        <a:lstStyle/>
        <a:p>
          <a:endParaRPr lang="ru-RU"/>
        </a:p>
      </dgm:t>
    </dgm:pt>
    <dgm:pt modelId="{B71D399A-F5D2-403E-8BCE-796493BBE0FD}">
      <dgm:prSet phldrT="[Текст]"/>
      <dgm:spPr/>
      <dgm:t>
        <a:bodyPr/>
        <a:lstStyle/>
        <a:p>
          <a:endParaRPr lang="ru-RU"/>
        </a:p>
      </dgm:t>
    </dgm:pt>
    <dgm:pt modelId="{B6960289-C780-4465-B9F0-3B2B5FB30E83}" type="parTrans" cxnId="{07A5D731-395E-40C1-921A-049300176CEA}">
      <dgm:prSet/>
      <dgm:spPr/>
      <dgm:t>
        <a:bodyPr/>
        <a:lstStyle/>
        <a:p>
          <a:endParaRPr lang="ru-RU"/>
        </a:p>
      </dgm:t>
    </dgm:pt>
    <dgm:pt modelId="{2C4940C3-810F-4844-98C6-55203F6BAE65}" type="sibTrans" cxnId="{07A5D731-395E-40C1-921A-049300176CEA}">
      <dgm:prSet/>
      <dgm:spPr/>
      <dgm:t>
        <a:bodyPr/>
        <a:lstStyle/>
        <a:p>
          <a:endParaRPr lang="ru-RU"/>
        </a:p>
      </dgm:t>
    </dgm:pt>
    <dgm:pt modelId="{2ACABD9C-2E50-49DD-8FE0-4CAF441452C4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грамматика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CE372141-CB3B-4513-A1ED-CD3EB9A29E27}" type="sibTrans" cxnId="{A9682B52-6ABB-4114-91BD-04A6ACE7767A}">
      <dgm:prSet/>
      <dgm:spPr/>
      <dgm:t>
        <a:bodyPr/>
        <a:lstStyle/>
        <a:p>
          <a:endParaRPr lang="ru-RU"/>
        </a:p>
      </dgm:t>
    </dgm:pt>
    <dgm:pt modelId="{AFE47C2B-D41F-4D10-B1E0-3107A6FF0352}" type="parTrans" cxnId="{A9682B52-6ABB-4114-91BD-04A6ACE7767A}">
      <dgm:prSet/>
      <dgm:spPr/>
      <dgm:t>
        <a:bodyPr/>
        <a:lstStyle/>
        <a:p>
          <a:endParaRPr lang="ru-RU"/>
        </a:p>
      </dgm:t>
    </dgm:pt>
    <dgm:pt modelId="{7E21A545-853E-4EEC-A690-0E6663C1680A}">
      <dgm:prSet phldrT="[Текст]" custRadScaleRad="102743" custRadScaleInc="115"/>
      <dgm:spPr/>
      <dgm:t>
        <a:bodyPr/>
        <a:lstStyle/>
        <a:p>
          <a:endParaRPr lang="ru-RU"/>
        </a:p>
      </dgm:t>
    </dgm:pt>
    <dgm:pt modelId="{80ADFD94-2BFD-4187-A20D-3D479636520A}" type="parTrans" cxnId="{3DEEB013-ABBF-464B-87D1-4B29BFF3573A}">
      <dgm:prSet/>
      <dgm:spPr/>
      <dgm:t>
        <a:bodyPr/>
        <a:lstStyle/>
        <a:p>
          <a:endParaRPr lang="ru-RU"/>
        </a:p>
      </dgm:t>
    </dgm:pt>
    <dgm:pt modelId="{3BC8799A-5726-4466-AED5-6663D435EC68}" type="sibTrans" cxnId="{3DEEB013-ABBF-464B-87D1-4B29BFF3573A}">
      <dgm:prSet/>
      <dgm:spPr/>
      <dgm:t>
        <a:bodyPr/>
        <a:lstStyle/>
        <a:p>
          <a:endParaRPr lang="ru-RU"/>
        </a:p>
      </dgm:t>
    </dgm:pt>
    <dgm:pt modelId="{FFD88F3A-A058-43E3-8387-0EE473403CA8}" type="pres">
      <dgm:prSet presAssocID="{E4FC294E-0965-45DD-BAAC-93D94C2D5D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A173B6-DB72-4EB4-A3F8-89FD4E1DBD46}" type="pres">
      <dgm:prSet presAssocID="{41D0BDCA-00E0-4C4C-841B-EF5A800C8F48}" presName="centerShape" presStyleLbl="node0" presStyleIdx="0" presStyleCnt="1"/>
      <dgm:spPr/>
      <dgm:t>
        <a:bodyPr/>
        <a:lstStyle/>
        <a:p>
          <a:endParaRPr lang="ru-RU"/>
        </a:p>
      </dgm:t>
    </dgm:pt>
    <dgm:pt modelId="{B7AAB109-1ED7-4026-8A26-CB827C5D385F}" type="pres">
      <dgm:prSet presAssocID="{6F77D504-F083-47B5-8940-13EA7C539613}" presName="Name9" presStyleLbl="parChTrans1D2" presStyleIdx="0" presStyleCnt="4"/>
      <dgm:spPr/>
      <dgm:t>
        <a:bodyPr/>
        <a:lstStyle/>
        <a:p>
          <a:endParaRPr lang="ru-RU"/>
        </a:p>
      </dgm:t>
    </dgm:pt>
    <dgm:pt modelId="{19A39E3E-D33F-4789-A15B-8BD874CE675A}" type="pres">
      <dgm:prSet presAssocID="{6F77D504-F083-47B5-8940-13EA7C539613}" presName="connTx" presStyleLbl="parChTrans1D2" presStyleIdx="0" presStyleCnt="4"/>
      <dgm:spPr/>
      <dgm:t>
        <a:bodyPr/>
        <a:lstStyle/>
        <a:p>
          <a:endParaRPr lang="ru-RU"/>
        </a:p>
      </dgm:t>
    </dgm:pt>
    <dgm:pt modelId="{A9A3CB34-FB5B-471B-8714-2F914F0F0CFF}" type="pres">
      <dgm:prSet presAssocID="{93AF2972-6234-4D62-9D4E-B5C6CA4AE0B4}" presName="node" presStyleLbl="node1" presStyleIdx="0" presStyleCnt="4" custScaleX="295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E7FF0-A774-429E-BF60-A12454145EC7}" type="pres">
      <dgm:prSet presAssocID="{AFE47C2B-D41F-4D10-B1E0-3107A6FF0352}" presName="Name9" presStyleLbl="parChTrans1D2" presStyleIdx="1" presStyleCnt="4"/>
      <dgm:spPr/>
      <dgm:t>
        <a:bodyPr/>
        <a:lstStyle/>
        <a:p>
          <a:endParaRPr lang="ru-RU"/>
        </a:p>
      </dgm:t>
    </dgm:pt>
    <dgm:pt modelId="{7A5CEC66-0F3A-4421-AB8D-63B427F059B8}" type="pres">
      <dgm:prSet presAssocID="{AFE47C2B-D41F-4D10-B1E0-3107A6FF0352}" presName="connTx" presStyleLbl="parChTrans1D2" presStyleIdx="1" presStyleCnt="4"/>
      <dgm:spPr/>
      <dgm:t>
        <a:bodyPr/>
        <a:lstStyle/>
        <a:p>
          <a:endParaRPr lang="ru-RU"/>
        </a:p>
      </dgm:t>
    </dgm:pt>
    <dgm:pt modelId="{D8A33528-F0E3-411D-92DB-E308D4D3A256}" type="pres">
      <dgm:prSet presAssocID="{2ACABD9C-2E50-49DD-8FE0-4CAF441452C4}" presName="node" presStyleLbl="node1" presStyleIdx="1" presStyleCnt="4" custScaleX="164023" custScaleY="147884" custRadScaleRad="121484" custRadScaleInc="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234BB-F93B-4E4E-8E0F-60315249F7A8}" type="pres">
      <dgm:prSet presAssocID="{E4ED0044-CC03-4203-B0D1-F63AD2E6814E}" presName="Name9" presStyleLbl="parChTrans1D2" presStyleIdx="2" presStyleCnt="4"/>
      <dgm:spPr/>
      <dgm:t>
        <a:bodyPr/>
        <a:lstStyle/>
        <a:p>
          <a:endParaRPr lang="ru-RU"/>
        </a:p>
      </dgm:t>
    </dgm:pt>
    <dgm:pt modelId="{33017C43-FE21-434E-9FD5-E8236F093AA8}" type="pres">
      <dgm:prSet presAssocID="{E4ED0044-CC03-4203-B0D1-F63AD2E6814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B63CD78B-4D0A-49EA-B93B-2C95261410CE}" type="pres">
      <dgm:prSet presAssocID="{06DBD645-78A7-47E7-B3D0-3B5D3B187F7B}" presName="node" presStyleLbl="node1" presStyleIdx="2" presStyleCnt="4" custScaleX="311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2359F-8651-4FDF-91DB-7A2E54A2D53D}" type="pres">
      <dgm:prSet presAssocID="{223167E4-33F0-4061-9036-14342B09894B}" presName="Name9" presStyleLbl="parChTrans1D2" presStyleIdx="3" presStyleCnt="4"/>
      <dgm:spPr/>
      <dgm:t>
        <a:bodyPr/>
        <a:lstStyle/>
        <a:p>
          <a:endParaRPr lang="ru-RU"/>
        </a:p>
      </dgm:t>
    </dgm:pt>
    <dgm:pt modelId="{F76CA20F-4ACC-44A8-9583-3BA98BA11687}" type="pres">
      <dgm:prSet presAssocID="{223167E4-33F0-4061-9036-14342B09894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39B60ABB-61C1-476A-B412-7C8A9DEF1EF9}" type="pres">
      <dgm:prSet presAssocID="{CEE29386-677B-48D7-914D-5D72D166BC89}" presName="node" presStyleLbl="node1" presStyleIdx="3" presStyleCnt="4" custScaleX="162526" custScaleY="147643" custRadScaleRad="136517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43220A-3250-475B-8746-12AB693CD1CD}" srcId="{41D0BDCA-00E0-4C4C-841B-EF5A800C8F48}" destId="{CEE29386-677B-48D7-914D-5D72D166BC89}" srcOrd="3" destOrd="0" parTransId="{223167E4-33F0-4061-9036-14342B09894B}" sibTransId="{5A291DD7-A458-402F-9AF5-651869AA6281}"/>
    <dgm:cxn modelId="{20B893A1-DA52-4FA5-8B27-A45D6F4A7FC7}" type="presOf" srcId="{6F77D504-F083-47B5-8940-13EA7C539613}" destId="{19A39E3E-D33F-4789-A15B-8BD874CE675A}" srcOrd="1" destOrd="0" presId="urn:microsoft.com/office/officeart/2005/8/layout/radial1"/>
    <dgm:cxn modelId="{EDE4D0EB-3408-44FB-9961-4AED57F499E6}" srcId="{E4FC294E-0965-45DD-BAAC-93D94C2D5D1D}" destId="{D232F167-37C3-4BAE-A879-B349BF1823CA}" srcOrd="3" destOrd="0" parTransId="{ABA5E64A-87FB-4DAE-8A5C-FBF2DA14290C}" sibTransId="{DA1B8D67-36E6-496F-BD93-5A60EFD54EF8}"/>
    <dgm:cxn modelId="{A9682B52-6ABB-4114-91BD-04A6ACE7767A}" srcId="{41D0BDCA-00E0-4C4C-841B-EF5A800C8F48}" destId="{2ACABD9C-2E50-49DD-8FE0-4CAF441452C4}" srcOrd="1" destOrd="0" parTransId="{AFE47C2B-D41F-4D10-B1E0-3107A6FF0352}" sibTransId="{CE372141-CB3B-4513-A1ED-CD3EB9A29E27}"/>
    <dgm:cxn modelId="{EB86D5BD-37E8-47D5-92B7-3D2D72DB220E}" type="presOf" srcId="{E4ED0044-CC03-4203-B0D1-F63AD2E6814E}" destId="{33017C43-FE21-434E-9FD5-E8236F093AA8}" srcOrd="1" destOrd="0" presId="urn:microsoft.com/office/officeart/2005/8/layout/radial1"/>
    <dgm:cxn modelId="{8AAB4E5A-7EB1-47E8-8BB1-3D979013DE52}" type="presOf" srcId="{06DBD645-78A7-47E7-B3D0-3B5D3B187F7B}" destId="{B63CD78B-4D0A-49EA-B93B-2C95261410CE}" srcOrd="0" destOrd="0" presId="urn:microsoft.com/office/officeart/2005/8/layout/radial1"/>
    <dgm:cxn modelId="{A7AB0BD6-70EF-44AC-A8A7-69C9E0E90000}" type="presOf" srcId="{41D0BDCA-00E0-4C4C-841B-EF5A800C8F48}" destId="{3DA173B6-DB72-4EB4-A3F8-89FD4E1DBD46}" srcOrd="0" destOrd="0" presId="urn:microsoft.com/office/officeart/2005/8/layout/radial1"/>
    <dgm:cxn modelId="{DAB0D42D-56A0-4B2D-849F-9FE911510186}" type="presOf" srcId="{223167E4-33F0-4061-9036-14342B09894B}" destId="{F76CA20F-4ACC-44A8-9583-3BA98BA11687}" srcOrd="1" destOrd="0" presId="urn:microsoft.com/office/officeart/2005/8/layout/radial1"/>
    <dgm:cxn modelId="{759ADAC3-6D0A-490C-81FD-EEF6DB581B0A}" type="presOf" srcId="{E4ED0044-CC03-4203-B0D1-F63AD2E6814E}" destId="{3EB234BB-F93B-4E4E-8E0F-60315249F7A8}" srcOrd="0" destOrd="0" presId="urn:microsoft.com/office/officeart/2005/8/layout/radial1"/>
    <dgm:cxn modelId="{B39CCB39-CDC5-4725-8B94-31B87B94D5CF}" srcId="{41D0BDCA-00E0-4C4C-841B-EF5A800C8F48}" destId="{06DBD645-78A7-47E7-B3D0-3B5D3B187F7B}" srcOrd="2" destOrd="0" parTransId="{E4ED0044-CC03-4203-B0D1-F63AD2E6814E}" sibTransId="{FE37D054-F6E7-43FF-BEE7-0558D2FA930A}"/>
    <dgm:cxn modelId="{C38DD4BE-3497-4BDA-BC9C-2EF33D29508F}" type="presOf" srcId="{223167E4-33F0-4061-9036-14342B09894B}" destId="{FEB2359F-8651-4FDF-91DB-7A2E54A2D53D}" srcOrd="0" destOrd="0" presId="urn:microsoft.com/office/officeart/2005/8/layout/radial1"/>
    <dgm:cxn modelId="{59CD7E4D-A8E6-4DC2-A85A-3AF883B89A57}" type="presOf" srcId="{AFE47C2B-D41F-4D10-B1E0-3107A6FF0352}" destId="{7A5CEC66-0F3A-4421-AB8D-63B427F059B8}" srcOrd="1" destOrd="0" presId="urn:microsoft.com/office/officeart/2005/8/layout/radial1"/>
    <dgm:cxn modelId="{C6023068-59D8-4067-A3D4-514ECE6318AF}" srcId="{E4FC294E-0965-45DD-BAAC-93D94C2D5D1D}" destId="{42200377-F7BB-4481-9549-80667BA4942D}" srcOrd="1" destOrd="0" parTransId="{8F6515C7-F7D0-441F-89F7-63786551D335}" sibTransId="{F69C4DE6-77F0-4FD4-B887-532336214D8E}"/>
    <dgm:cxn modelId="{8F644457-698F-4448-83F1-6DAA91C0AF6C}" type="presOf" srcId="{CEE29386-677B-48D7-914D-5D72D166BC89}" destId="{39B60ABB-61C1-476A-B412-7C8A9DEF1EF9}" srcOrd="0" destOrd="0" presId="urn:microsoft.com/office/officeart/2005/8/layout/radial1"/>
    <dgm:cxn modelId="{CA8C609B-FC1E-4DF1-BEE7-A79BFF211CED}" type="presOf" srcId="{2ACABD9C-2E50-49DD-8FE0-4CAF441452C4}" destId="{D8A33528-F0E3-411D-92DB-E308D4D3A256}" srcOrd="0" destOrd="0" presId="urn:microsoft.com/office/officeart/2005/8/layout/radial1"/>
    <dgm:cxn modelId="{4A2D62F6-EE77-4161-8051-DC724FB3C5B2}" srcId="{E4FC294E-0965-45DD-BAAC-93D94C2D5D1D}" destId="{41D0BDCA-00E0-4C4C-841B-EF5A800C8F48}" srcOrd="0" destOrd="0" parTransId="{E78D9995-09C0-4741-A72A-A61DC7CDB6D4}" sibTransId="{44CD26A3-E8F6-49D9-B590-BEA4EB8B00ED}"/>
    <dgm:cxn modelId="{E200B6CE-E638-4B1B-89EB-CD50B76347C5}" srcId="{41D0BDCA-00E0-4C4C-841B-EF5A800C8F48}" destId="{93AF2972-6234-4D62-9D4E-B5C6CA4AE0B4}" srcOrd="0" destOrd="0" parTransId="{6F77D504-F083-47B5-8940-13EA7C539613}" sibTransId="{7EAFD0BB-19F0-476D-A5A9-B135586ABD0B}"/>
    <dgm:cxn modelId="{DFA0BBEB-AD2D-4AC7-8DA8-1F86F004F37B}" type="presOf" srcId="{AFE47C2B-D41F-4D10-B1E0-3107A6FF0352}" destId="{362E7FF0-A774-429E-BF60-A12454145EC7}" srcOrd="0" destOrd="0" presId="urn:microsoft.com/office/officeart/2005/8/layout/radial1"/>
    <dgm:cxn modelId="{3DEEB013-ABBF-464B-87D1-4B29BFF3573A}" srcId="{E4FC294E-0965-45DD-BAAC-93D94C2D5D1D}" destId="{7E21A545-853E-4EEC-A690-0E6663C1680A}" srcOrd="5" destOrd="0" parTransId="{80ADFD94-2BFD-4187-A20D-3D479636520A}" sibTransId="{3BC8799A-5726-4466-AED5-6663D435EC68}"/>
    <dgm:cxn modelId="{2575C9A2-26BD-499F-ACB5-FC71831B74CA}" srcId="{E4FC294E-0965-45DD-BAAC-93D94C2D5D1D}" destId="{C65F9A77-DF40-4705-83DA-FAC0FE064DE5}" srcOrd="2" destOrd="0" parTransId="{2E5A4A34-ACA5-4E4C-AB2D-831E18270973}" sibTransId="{E04041AE-DA97-47D7-B40B-9A8C14859FEA}"/>
    <dgm:cxn modelId="{07A5D731-395E-40C1-921A-049300176CEA}" srcId="{E4FC294E-0965-45DD-BAAC-93D94C2D5D1D}" destId="{B71D399A-F5D2-403E-8BCE-796493BBE0FD}" srcOrd="4" destOrd="0" parTransId="{B6960289-C780-4465-B9F0-3B2B5FB30E83}" sibTransId="{2C4940C3-810F-4844-98C6-55203F6BAE65}"/>
    <dgm:cxn modelId="{168EA4F2-96B1-4758-956E-1262853E9922}" type="presOf" srcId="{93AF2972-6234-4D62-9D4E-B5C6CA4AE0B4}" destId="{A9A3CB34-FB5B-471B-8714-2F914F0F0CFF}" srcOrd="0" destOrd="0" presId="urn:microsoft.com/office/officeart/2005/8/layout/radial1"/>
    <dgm:cxn modelId="{80F60F5C-4F87-4A1B-9F85-D3A8BB406F2D}" type="presOf" srcId="{E4FC294E-0965-45DD-BAAC-93D94C2D5D1D}" destId="{FFD88F3A-A058-43E3-8387-0EE473403CA8}" srcOrd="0" destOrd="0" presId="urn:microsoft.com/office/officeart/2005/8/layout/radial1"/>
    <dgm:cxn modelId="{A318E364-7E38-4B4F-9EDE-5D1054E7A516}" type="presOf" srcId="{6F77D504-F083-47B5-8940-13EA7C539613}" destId="{B7AAB109-1ED7-4026-8A26-CB827C5D385F}" srcOrd="0" destOrd="0" presId="urn:microsoft.com/office/officeart/2005/8/layout/radial1"/>
    <dgm:cxn modelId="{D521CFEB-EE7A-4ED4-939E-BB470B82CA6A}" type="presParOf" srcId="{FFD88F3A-A058-43E3-8387-0EE473403CA8}" destId="{3DA173B6-DB72-4EB4-A3F8-89FD4E1DBD46}" srcOrd="0" destOrd="0" presId="urn:microsoft.com/office/officeart/2005/8/layout/radial1"/>
    <dgm:cxn modelId="{439C09AD-1535-4DBD-818F-538D9EDADEBA}" type="presParOf" srcId="{FFD88F3A-A058-43E3-8387-0EE473403CA8}" destId="{B7AAB109-1ED7-4026-8A26-CB827C5D385F}" srcOrd="1" destOrd="0" presId="urn:microsoft.com/office/officeart/2005/8/layout/radial1"/>
    <dgm:cxn modelId="{DC74D8FD-4005-4B31-B737-9A7AF542E071}" type="presParOf" srcId="{B7AAB109-1ED7-4026-8A26-CB827C5D385F}" destId="{19A39E3E-D33F-4789-A15B-8BD874CE675A}" srcOrd="0" destOrd="0" presId="urn:microsoft.com/office/officeart/2005/8/layout/radial1"/>
    <dgm:cxn modelId="{B38A7317-FD8E-4246-A686-6431837A5A53}" type="presParOf" srcId="{FFD88F3A-A058-43E3-8387-0EE473403CA8}" destId="{A9A3CB34-FB5B-471B-8714-2F914F0F0CFF}" srcOrd="2" destOrd="0" presId="urn:microsoft.com/office/officeart/2005/8/layout/radial1"/>
    <dgm:cxn modelId="{A3ADB630-5D0D-4479-9CBB-0664E481E1F4}" type="presParOf" srcId="{FFD88F3A-A058-43E3-8387-0EE473403CA8}" destId="{362E7FF0-A774-429E-BF60-A12454145EC7}" srcOrd="3" destOrd="0" presId="urn:microsoft.com/office/officeart/2005/8/layout/radial1"/>
    <dgm:cxn modelId="{9ED97E2D-0DBE-46B5-B7D5-1DEB27922CBE}" type="presParOf" srcId="{362E7FF0-A774-429E-BF60-A12454145EC7}" destId="{7A5CEC66-0F3A-4421-AB8D-63B427F059B8}" srcOrd="0" destOrd="0" presId="urn:microsoft.com/office/officeart/2005/8/layout/radial1"/>
    <dgm:cxn modelId="{F6A411F4-5A97-4222-B436-7009AA046BEB}" type="presParOf" srcId="{FFD88F3A-A058-43E3-8387-0EE473403CA8}" destId="{D8A33528-F0E3-411D-92DB-E308D4D3A256}" srcOrd="4" destOrd="0" presId="urn:microsoft.com/office/officeart/2005/8/layout/radial1"/>
    <dgm:cxn modelId="{33113232-306A-43C0-BBBD-9A38C4D12EAF}" type="presParOf" srcId="{FFD88F3A-A058-43E3-8387-0EE473403CA8}" destId="{3EB234BB-F93B-4E4E-8E0F-60315249F7A8}" srcOrd="5" destOrd="0" presId="urn:microsoft.com/office/officeart/2005/8/layout/radial1"/>
    <dgm:cxn modelId="{7F22A6E9-BD61-4419-BADC-F70FE77CB17E}" type="presParOf" srcId="{3EB234BB-F93B-4E4E-8E0F-60315249F7A8}" destId="{33017C43-FE21-434E-9FD5-E8236F093AA8}" srcOrd="0" destOrd="0" presId="urn:microsoft.com/office/officeart/2005/8/layout/radial1"/>
    <dgm:cxn modelId="{B51AB138-52A4-46E4-B8B2-F69EEEEE47A7}" type="presParOf" srcId="{FFD88F3A-A058-43E3-8387-0EE473403CA8}" destId="{B63CD78B-4D0A-49EA-B93B-2C95261410CE}" srcOrd="6" destOrd="0" presId="urn:microsoft.com/office/officeart/2005/8/layout/radial1"/>
    <dgm:cxn modelId="{CA0978F1-204B-4B45-B9FB-CC03EFA56068}" type="presParOf" srcId="{FFD88F3A-A058-43E3-8387-0EE473403CA8}" destId="{FEB2359F-8651-4FDF-91DB-7A2E54A2D53D}" srcOrd="7" destOrd="0" presId="urn:microsoft.com/office/officeart/2005/8/layout/radial1"/>
    <dgm:cxn modelId="{44FC9B8B-487F-473D-9AD6-303A0F989B1C}" type="presParOf" srcId="{FEB2359F-8651-4FDF-91DB-7A2E54A2D53D}" destId="{F76CA20F-4ACC-44A8-9583-3BA98BA11687}" srcOrd="0" destOrd="0" presId="urn:microsoft.com/office/officeart/2005/8/layout/radial1"/>
    <dgm:cxn modelId="{5815AFD0-447B-4E48-88E8-3A694B216E38}" type="presParOf" srcId="{FFD88F3A-A058-43E3-8387-0EE473403CA8}" destId="{39B60ABB-61C1-476A-B412-7C8A9DEF1EF9}" srcOrd="8" destOrd="0" presId="urn:microsoft.com/office/officeart/2005/8/layout/radial1"/>
  </dgm:cxnLst>
  <dgm:bg>
    <a:noFill/>
  </dgm:bg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7A68CD0-7A51-4B9A-BE8E-6D35D8DE4688}" type="doc">
      <dgm:prSet loTypeId="urn:microsoft.com/office/officeart/2005/8/layout/vList2" loCatId="list" qsTypeId="urn:microsoft.com/office/officeart/2005/8/quickstyle/simple1#23" qsCatId="simple" csTypeId="urn:microsoft.com/office/officeart/2005/8/colors/accent1_2#28" csCatId="accent1" phldr="1"/>
      <dgm:spPr/>
      <dgm:t>
        <a:bodyPr/>
        <a:lstStyle/>
        <a:p>
          <a:endParaRPr lang="ru-RU"/>
        </a:p>
      </dgm:t>
    </dgm:pt>
    <dgm:pt modelId="{64828258-D399-41A1-BB9E-559A3DB17C72}">
      <dgm:prSet phldrT="[Текст]"/>
      <dgm:spPr/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СХЕМАТИЗАЦИЯ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C1DE294-40B7-4862-9242-EB3291C3D504}" type="parTrans" cxnId="{193654AB-3865-4B7D-AE97-518E13AC73AA}">
      <dgm:prSet/>
      <dgm:spPr/>
      <dgm:t>
        <a:bodyPr/>
        <a:lstStyle/>
        <a:p>
          <a:endParaRPr lang="ru-RU"/>
        </a:p>
      </dgm:t>
    </dgm:pt>
    <dgm:pt modelId="{67466E2B-888D-414A-8BF8-5FFF4045A318}" type="sibTrans" cxnId="{193654AB-3865-4B7D-AE97-518E13AC73AA}">
      <dgm:prSet/>
      <dgm:spPr/>
      <dgm:t>
        <a:bodyPr/>
        <a:lstStyle/>
        <a:p>
          <a:endParaRPr lang="ru-RU"/>
        </a:p>
      </dgm:t>
    </dgm:pt>
    <dgm:pt modelId="{00888C21-A21D-4FEC-9CF4-F80D11EF8E64}" type="pres">
      <dgm:prSet presAssocID="{87A68CD0-7A51-4B9A-BE8E-6D35D8DE46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41876C-AF7D-430B-A526-002333541137}" type="pres">
      <dgm:prSet presAssocID="{64828258-D399-41A1-BB9E-559A3DB17C72}" presName="parentText" presStyleLbl="node1" presStyleIdx="0" presStyleCnt="1" custScaleY="59690" custLinFactY="-8563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B223D2-4F9B-4A30-96C5-ED2D603F1CE5}" type="presOf" srcId="{64828258-D399-41A1-BB9E-559A3DB17C72}" destId="{B441876C-AF7D-430B-A526-002333541137}" srcOrd="0" destOrd="0" presId="urn:microsoft.com/office/officeart/2005/8/layout/vList2"/>
    <dgm:cxn modelId="{89B251E5-CF86-4F91-B2E6-3F78125874D5}" type="presOf" srcId="{87A68CD0-7A51-4B9A-BE8E-6D35D8DE4688}" destId="{00888C21-A21D-4FEC-9CF4-F80D11EF8E64}" srcOrd="0" destOrd="0" presId="urn:microsoft.com/office/officeart/2005/8/layout/vList2"/>
    <dgm:cxn modelId="{193654AB-3865-4B7D-AE97-518E13AC73AA}" srcId="{87A68CD0-7A51-4B9A-BE8E-6D35D8DE4688}" destId="{64828258-D399-41A1-BB9E-559A3DB17C72}" srcOrd="0" destOrd="0" parTransId="{CC1DE294-40B7-4862-9242-EB3291C3D504}" sibTransId="{67466E2B-888D-414A-8BF8-5FFF4045A318}"/>
    <dgm:cxn modelId="{0898B399-5C67-4FCD-8195-F9C3C64620B5}" type="presParOf" srcId="{00888C21-A21D-4FEC-9CF4-F80D11EF8E64}" destId="{B441876C-AF7D-430B-A526-002333541137}" srcOrd="0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D453BD0-FCF1-43B4-9B6C-779F2BF35883}" type="doc">
      <dgm:prSet loTypeId="urn:microsoft.com/office/officeart/2005/8/layout/chart3" loCatId="relationship" qsTypeId="urn:microsoft.com/office/officeart/2005/8/quickstyle/simple1#24" qsCatId="simple" csTypeId="urn:microsoft.com/office/officeart/2005/8/colors/accent1_2#29" csCatId="accent1" phldr="1"/>
      <dgm:spPr/>
    </dgm:pt>
    <dgm:pt modelId="{6A21CF5C-738D-4509-9AFA-CFBCA5A986C2}" type="pres">
      <dgm:prSet presAssocID="{3D453BD0-FCF1-43B4-9B6C-779F2BF35883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555D611A-F68B-488C-8769-A0B55B9DE699}" type="presOf" srcId="{3D453BD0-FCF1-43B4-9B6C-779F2BF35883}" destId="{6A21CF5C-738D-4509-9AFA-CFBCA5A986C2}" srcOrd="0" destOrd="0" presId="urn:microsoft.com/office/officeart/2005/8/layout/char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833AE1-4CA4-4D8C-8C55-798C6FDDC2F6}" type="doc">
      <dgm:prSet loTypeId="urn:microsoft.com/office/officeart/2005/8/layout/vList6" loCatId="list" qsTypeId="urn:microsoft.com/office/officeart/2005/8/quickstyle/simple1#2" qsCatId="simple" csTypeId="urn:microsoft.com/office/officeart/2005/8/colors/accent1_2#18" csCatId="accent1" phldr="1"/>
      <dgm:spPr/>
      <dgm:t>
        <a:bodyPr/>
        <a:lstStyle/>
        <a:p>
          <a:endParaRPr lang="ru-RU"/>
        </a:p>
      </dgm:t>
    </dgm:pt>
    <dgm:pt modelId="{31ED780E-7CA9-42DE-B76E-9346B1FCDC2F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организационный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F50916-07D8-4502-A18F-0FC06FF75534}" type="parTrans" cxnId="{178938A3-7B88-4D63-AAEF-320865A275BF}">
      <dgm:prSet/>
      <dgm:spPr/>
      <dgm:t>
        <a:bodyPr/>
        <a:lstStyle/>
        <a:p>
          <a:endParaRPr lang="ru-RU"/>
        </a:p>
      </dgm:t>
    </dgm:pt>
    <dgm:pt modelId="{A01E1807-463F-4FA4-9E3D-22F32E8F4179}" type="sibTrans" cxnId="{178938A3-7B88-4D63-AAEF-320865A275BF}">
      <dgm:prSet/>
      <dgm:spPr/>
      <dgm:t>
        <a:bodyPr/>
        <a:lstStyle/>
        <a:p>
          <a:endParaRPr lang="ru-RU"/>
        </a:p>
      </dgm:t>
    </dgm:pt>
    <dgm:pt modelId="{5A714620-702C-464C-912E-D1F5A8DD4B46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практический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BA09D7-F798-40FD-9B66-AEB6D01056BD}" type="parTrans" cxnId="{952E5B6F-DE67-4F9F-B0B3-6DE5A7467BC6}">
      <dgm:prSet/>
      <dgm:spPr/>
      <dgm:t>
        <a:bodyPr/>
        <a:lstStyle/>
        <a:p>
          <a:endParaRPr lang="ru-RU"/>
        </a:p>
      </dgm:t>
    </dgm:pt>
    <dgm:pt modelId="{C304AC4F-9398-4756-8DE8-6A209C30F90D}" type="sibTrans" cxnId="{952E5B6F-DE67-4F9F-B0B3-6DE5A7467BC6}">
      <dgm:prSet/>
      <dgm:spPr/>
      <dgm:t>
        <a:bodyPr/>
        <a:lstStyle/>
        <a:p>
          <a:endParaRPr lang="ru-RU"/>
        </a:p>
      </dgm:t>
    </dgm:pt>
    <dgm:pt modelId="{3D9474BD-8015-4664-BE4B-0A95527AAFFE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мониторинг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A03E033-F00B-49B6-ACEA-EA6F408258D6}" type="parTrans" cxnId="{C8B00B87-AB0D-434C-838B-5AEC438FCB57}">
      <dgm:prSet/>
      <dgm:spPr/>
      <dgm:t>
        <a:bodyPr/>
        <a:lstStyle/>
        <a:p>
          <a:endParaRPr lang="ru-RU"/>
        </a:p>
      </dgm:t>
    </dgm:pt>
    <dgm:pt modelId="{C5BAC10B-0944-4CBF-9074-F0393A3072F7}" type="sibTrans" cxnId="{C8B00B87-AB0D-434C-838B-5AEC438FCB57}">
      <dgm:prSet/>
      <dgm:spPr/>
      <dgm:t>
        <a:bodyPr/>
        <a:lstStyle/>
        <a:p>
          <a:endParaRPr lang="ru-RU"/>
        </a:p>
      </dgm:t>
    </dgm:pt>
    <dgm:pt modelId="{D18D8C98-73B1-4560-88DD-1219DBEB3BED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обобщающий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3158BA-E80F-4CD7-95AE-5482F8BA9185}" type="parTrans" cxnId="{A1BB0A8C-747D-4E46-836D-3ACF9C1DE8B6}">
      <dgm:prSet/>
      <dgm:spPr/>
      <dgm:t>
        <a:bodyPr/>
        <a:lstStyle/>
        <a:p>
          <a:endParaRPr lang="ru-RU"/>
        </a:p>
      </dgm:t>
    </dgm:pt>
    <dgm:pt modelId="{1926B04B-EBAF-4BAB-B897-DBC9644D524A}" type="sibTrans" cxnId="{A1BB0A8C-747D-4E46-836D-3ACF9C1DE8B6}">
      <dgm:prSet/>
      <dgm:spPr/>
      <dgm:t>
        <a:bodyPr/>
        <a:lstStyle/>
        <a:p>
          <a:endParaRPr lang="ru-RU"/>
        </a:p>
      </dgm:t>
    </dgm:pt>
    <dgm:pt modelId="{C5C520FD-478A-4FC9-8931-4FEB7B818689}">
      <dgm:prSet/>
      <dgm:spPr/>
      <dgm:t>
        <a:bodyPr/>
        <a:lstStyle/>
        <a:p>
          <a:pPr algn="ctr"/>
          <a:r>
            <a:rPr lang="ru-RU" dirty="0" smtClean="0"/>
            <a:t>анализ результативности</a:t>
          </a:r>
          <a:endParaRPr lang="ru-RU" dirty="0"/>
        </a:p>
      </dgm:t>
    </dgm:pt>
    <dgm:pt modelId="{A4171242-BF09-4EB3-ABFC-9C3441C02554}" type="parTrans" cxnId="{D611F630-25C6-4C4F-8683-D44B78E106A4}">
      <dgm:prSet/>
      <dgm:spPr/>
      <dgm:t>
        <a:bodyPr/>
        <a:lstStyle/>
        <a:p>
          <a:endParaRPr lang="ru-RU"/>
        </a:p>
      </dgm:t>
    </dgm:pt>
    <dgm:pt modelId="{49B2EDC8-BC8C-4ED3-8680-3BC8432EBDED}" type="sibTrans" cxnId="{D611F630-25C6-4C4F-8683-D44B78E106A4}">
      <dgm:prSet/>
      <dgm:spPr/>
      <dgm:t>
        <a:bodyPr/>
        <a:lstStyle/>
        <a:p>
          <a:endParaRPr lang="ru-RU"/>
        </a:p>
      </dgm:t>
    </dgm:pt>
    <dgm:pt modelId="{59D0D8E3-DF04-4393-87A5-70BCE8C84929}">
      <dgm:prSet/>
      <dgm:spPr/>
      <dgm:t>
        <a:bodyPr/>
        <a:lstStyle/>
        <a:p>
          <a:pPr algn="ctr"/>
          <a:endParaRPr lang="ru-RU" dirty="0"/>
        </a:p>
      </dgm:t>
    </dgm:pt>
    <dgm:pt modelId="{7042D9C3-CC09-4B17-9E81-C75202E857F6}" type="parTrans" cxnId="{F774F80B-A6C7-42BC-9411-A1E629E64258}">
      <dgm:prSet/>
      <dgm:spPr/>
      <dgm:t>
        <a:bodyPr/>
        <a:lstStyle/>
        <a:p>
          <a:endParaRPr lang="ru-RU"/>
        </a:p>
      </dgm:t>
    </dgm:pt>
    <dgm:pt modelId="{69B78DDC-1F3A-4D43-A5C7-DAEF7C8D42A8}" type="sibTrans" cxnId="{F774F80B-A6C7-42BC-9411-A1E629E64258}">
      <dgm:prSet/>
      <dgm:spPr/>
      <dgm:t>
        <a:bodyPr/>
        <a:lstStyle/>
        <a:p>
          <a:endParaRPr lang="ru-RU"/>
        </a:p>
      </dgm:t>
    </dgm:pt>
    <dgm:pt modelId="{341A7732-DF5D-43AB-8BF2-807EB3E1DB66}">
      <dgm:prSet phldrT="[Текст]"/>
      <dgm:spPr/>
      <dgm:t>
        <a:bodyPr/>
        <a:lstStyle/>
        <a:p>
          <a:pPr algn="ctr"/>
          <a:endParaRPr lang="ru-RU" dirty="0"/>
        </a:p>
      </dgm:t>
    </dgm:pt>
    <dgm:pt modelId="{F2A91786-2AEA-46D1-A653-A83D8B1BE8EE}" type="parTrans" cxnId="{6C4F16B7-21C4-40CC-8ADB-19BC423898ED}">
      <dgm:prSet/>
      <dgm:spPr/>
      <dgm:t>
        <a:bodyPr/>
        <a:lstStyle/>
        <a:p>
          <a:endParaRPr lang="ru-RU"/>
        </a:p>
      </dgm:t>
    </dgm:pt>
    <dgm:pt modelId="{0146D1A3-15E0-4B6A-B570-D87C569B1528}" type="sibTrans" cxnId="{6C4F16B7-21C4-40CC-8ADB-19BC423898ED}">
      <dgm:prSet/>
      <dgm:spPr/>
      <dgm:t>
        <a:bodyPr/>
        <a:lstStyle/>
        <a:p>
          <a:endParaRPr lang="ru-RU"/>
        </a:p>
      </dgm:t>
    </dgm:pt>
    <dgm:pt modelId="{A21B9228-8799-40A8-8376-1485A7B26591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endParaRPr lang="ru-RU" dirty="0"/>
        </a:p>
      </dgm:t>
    </dgm:pt>
    <dgm:pt modelId="{28D4646C-C2F8-485D-8450-C3338E378C78}" type="parTrans" cxnId="{B2F8EE2A-2777-46D8-ABAB-C23ED25D1C0E}">
      <dgm:prSet/>
      <dgm:spPr/>
      <dgm:t>
        <a:bodyPr/>
        <a:lstStyle/>
        <a:p>
          <a:endParaRPr lang="ru-RU"/>
        </a:p>
      </dgm:t>
    </dgm:pt>
    <dgm:pt modelId="{C3165860-904B-4B77-8DA5-9A0828867230}" type="sibTrans" cxnId="{B2F8EE2A-2777-46D8-ABAB-C23ED25D1C0E}">
      <dgm:prSet/>
      <dgm:spPr/>
      <dgm:t>
        <a:bodyPr/>
        <a:lstStyle/>
        <a:p>
          <a:endParaRPr lang="ru-RU"/>
        </a:p>
      </dgm:t>
    </dgm:pt>
    <dgm:pt modelId="{932539D4-C6B1-4B35-9DF3-723ECC158C29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планирование деятельности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09B819-5B56-4092-86AD-B44620B1FCF0}" type="parTrans" cxnId="{1349DC29-7802-49F4-9BF6-B7D3696DFF84}">
      <dgm:prSet/>
      <dgm:spPr/>
    </dgm:pt>
    <dgm:pt modelId="{6A4F67B8-840B-4DAD-9A8B-27B5C2BA3EFB}" type="sibTrans" cxnId="{1349DC29-7802-49F4-9BF6-B7D3696DFF84}">
      <dgm:prSet/>
      <dgm:spPr/>
    </dgm:pt>
    <dgm:pt modelId="{2785DAA8-BD5A-4E0C-B4BE-517567720810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корректировка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3473C5A-79BE-4F43-995F-23F1868E7B0F}" type="parTrans" cxnId="{E920506D-BF16-4552-8820-941BFE154CCE}">
      <dgm:prSet/>
      <dgm:spPr/>
    </dgm:pt>
    <dgm:pt modelId="{75DB1F68-40F6-411F-ADE3-2EB3C1B6676D}" type="sibTrans" cxnId="{E920506D-BF16-4552-8820-941BFE154CCE}">
      <dgm:prSet/>
      <dgm:spPr/>
    </dgm:pt>
    <dgm:pt modelId="{B5EE70AA-233F-45C2-AC0E-57FA1D9F1027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изучение проблемы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6DB079D-1920-4037-8C7C-1B56419A52AE}" type="sibTrans" cxnId="{9567457C-4313-4255-8EC2-A454190080B2}">
      <dgm:prSet/>
      <dgm:spPr/>
      <dgm:t>
        <a:bodyPr/>
        <a:lstStyle/>
        <a:p>
          <a:endParaRPr lang="ru-RU"/>
        </a:p>
      </dgm:t>
    </dgm:pt>
    <dgm:pt modelId="{119B97A6-7EFF-4D59-874A-0A9228609E52}" type="parTrans" cxnId="{9567457C-4313-4255-8EC2-A454190080B2}">
      <dgm:prSet/>
      <dgm:spPr/>
      <dgm:t>
        <a:bodyPr/>
        <a:lstStyle/>
        <a:p>
          <a:endParaRPr lang="ru-RU"/>
        </a:p>
      </dgm:t>
    </dgm:pt>
    <dgm:pt modelId="{3CD6452D-EADD-4832-AA2E-8F16EC90F3EA}" type="pres">
      <dgm:prSet presAssocID="{14833AE1-4CA4-4D8C-8C55-798C6FDDC2F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526C88-1611-44DC-ABE9-7C6FA47FF1BD}" type="pres">
      <dgm:prSet presAssocID="{31ED780E-7CA9-42DE-B76E-9346B1FCDC2F}" presName="linNode" presStyleCnt="0"/>
      <dgm:spPr/>
    </dgm:pt>
    <dgm:pt modelId="{F86D53BB-8439-4DAB-849A-62067F09226F}" type="pres">
      <dgm:prSet presAssocID="{31ED780E-7CA9-42DE-B76E-9346B1FCDC2F}" presName="parentShp" presStyleLbl="node1" presStyleIdx="0" presStyleCnt="3" custScaleY="101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4330C-0A8A-42A5-8E9C-CF28611828EE}" type="pres">
      <dgm:prSet presAssocID="{31ED780E-7CA9-42DE-B76E-9346B1FCDC2F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CB6E8-07EE-41BB-9D21-1AB0C4E5BAC6}" type="pres">
      <dgm:prSet presAssocID="{A01E1807-463F-4FA4-9E3D-22F32E8F4179}" presName="spacing" presStyleCnt="0"/>
      <dgm:spPr/>
    </dgm:pt>
    <dgm:pt modelId="{C15E15E6-0CA6-4A05-B382-2CDE94430057}" type="pres">
      <dgm:prSet presAssocID="{5A714620-702C-464C-912E-D1F5A8DD4B46}" presName="linNode" presStyleCnt="0"/>
      <dgm:spPr/>
    </dgm:pt>
    <dgm:pt modelId="{16166CBA-76B2-418D-BF07-947B93B1E6EC}" type="pres">
      <dgm:prSet presAssocID="{5A714620-702C-464C-912E-D1F5A8DD4B46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F45AD-2B3C-48D2-BBE5-90DEB84563AA}" type="pres">
      <dgm:prSet presAssocID="{5A714620-702C-464C-912E-D1F5A8DD4B46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A6322-8E8A-4978-AD02-152CE46321B1}" type="pres">
      <dgm:prSet presAssocID="{C304AC4F-9398-4756-8DE8-6A209C30F90D}" presName="spacing" presStyleCnt="0"/>
      <dgm:spPr/>
    </dgm:pt>
    <dgm:pt modelId="{73EA7BDA-EE15-4CED-806D-2DA3D0B21C28}" type="pres">
      <dgm:prSet presAssocID="{D18D8C98-73B1-4560-88DD-1219DBEB3BED}" presName="linNode" presStyleCnt="0"/>
      <dgm:spPr/>
    </dgm:pt>
    <dgm:pt modelId="{B5875C9E-77F3-4144-ADEC-C9CC6441C61A}" type="pres">
      <dgm:prSet presAssocID="{D18D8C98-73B1-4560-88DD-1219DBEB3BED}" presName="parentShp" presStyleLbl="node1" presStyleIdx="2" presStyleCnt="3" custScaleY="101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18A77-CD2D-4981-9B0B-DD82B1DD00BB}" type="pres">
      <dgm:prSet presAssocID="{D18D8C98-73B1-4560-88DD-1219DBEB3BED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4AF788-E306-4071-A78A-D7955BA38F9F}" type="presOf" srcId="{A21B9228-8799-40A8-8376-1485A7B26591}" destId="{DFF4330C-0A8A-42A5-8E9C-CF28611828EE}" srcOrd="0" destOrd="0" presId="urn:microsoft.com/office/officeart/2005/8/layout/vList6"/>
    <dgm:cxn modelId="{F774F80B-A6C7-42BC-9411-A1E629E64258}" srcId="{D18D8C98-73B1-4560-88DD-1219DBEB3BED}" destId="{59D0D8E3-DF04-4393-87A5-70BCE8C84929}" srcOrd="0" destOrd="0" parTransId="{7042D9C3-CC09-4B17-9E81-C75202E857F6}" sibTransId="{69B78DDC-1F3A-4D43-A5C7-DAEF7C8D42A8}"/>
    <dgm:cxn modelId="{1349DC29-7802-49F4-9BF6-B7D3696DFF84}" srcId="{31ED780E-7CA9-42DE-B76E-9346B1FCDC2F}" destId="{932539D4-C6B1-4B35-9DF3-723ECC158C29}" srcOrd="2" destOrd="0" parTransId="{E809B819-5B56-4092-86AD-B44620B1FCF0}" sibTransId="{6A4F67B8-840B-4DAD-9A8B-27B5C2BA3EFB}"/>
    <dgm:cxn modelId="{D611F630-25C6-4C4F-8683-D44B78E106A4}" srcId="{D18D8C98-73B1-4560-88DD-1219DBEB3BED}" destId="{C5C520FD-478A-4FC9-8931-4FEB7B818689}" srcOrd="1" destOrd="0" parTransId="{A4171242-BF09-4EB3-ABFC-9C3441C02554}" sibTransId="{49B2EDC8-BC8C-4ED3-8680-3BC8432EBDED}"/>
    <dgm:cxn modelId="{E920506D-BF16-4552-8820-941BFE154CCE}" srcId="{5A714620-702C-464C-912E-D1F5A8DD4B46}" destId="{2785DAA8-BD5A-4E0C-B4BE-517567720810}" srcOrd="2" destOrd="0" parTransId="{53473C5A-79BE-4F43-995F-23F1868E7B0F}" sibTransId="{75DB1F68-40F6-411F-ADE3-2EB3C1B6676D}"/>
    <dgm:cxn modelId="{9567457C-4313-4255-8EC2-A454190080B2}" srcId="{31ED780E-7CA9-42DE-B76E-9346B1FCDC2F}" destId="{B5EE70AA-233F-45C2-AC0E-57FA1D9F1027}" srcOrd="1" destOrd="0" parTransId="{119B97A6-7EFF-4D59-874A-0A9228609E52}" sibTransId="{56DB079D-1920-4037-8C7C-1B56419A52AE}"/>
    <dgm:cxn modelId="{952E5B6F-DE67-4F9F-B0B3-6DE5A7467BC6}" srcId="{14833AE1-4CA4-4D8C-8C55-798C6FDDC2F6}" destId="{5A714620-702C-464C-912E-D1F5A8DD4B46}" srcOrd="1" destOrd="0" parTransId="{8ABA09D7-F798-40FD-9B66-AEB6D01056BD}" sibTransId="{C304AC4F-9398-4756-8DE8-6A209C30F90D}"/>
    <dgm:cxn modelId="{8607AAB6-4E41-40F2-96BA-EE2B1D5BBEB3}" type="presOf" srcId="{B5EE70AA-233F-45C2-AC0E-57FA1D9F1027}" destId="{DFF4330C-0A8A-42A5-8E9C-CF28611828EE}" srcOrd="0" destOrd="1" presId="urn:microsoft.com/office/officeart/2005/8/layout/vList6"/>
    <dgm:cxn modelId="{C8B00B87-AB0D-434C-838B-5AEC438FCB57}" srcId="{5A714620-702C-464C-912E-D1F5A8DD4B46}" destId="{3D9474BD-8015-4664-BE4B-0A95527AAFFE}" srcOrd="1" destOrd="0" parTransId="{5A03E033-F00B-49B6-ACEA-EA6F408258D6}" sibTransId="{C5BAC10B-0944-4CBF-9074-F0393A3072F7}"/>
    <dgm:cxn modelId="{A28AA55E-109B-4C46-979E-BAE70F834A71}" type="presOf" srcId="{14833AE1-4CA4-4D8C-8C55-798C6FDDC2F6}" destId="{3CD6452D-EADD-4832-AA2E-8F16EC90F3EA}" srcOrd="0" destOrd="0" presId="urn:microsoft.com/office/officeart/2005/8/layout/vList6"/>
    <dgm:cxn modelId="{90C894D8-A703-445F-8C77-1FDD596DF19E}" type="presOf" srcId="{2785DAA8-BD5A-4E0C-B4BE-517567720810}" destId="{6E2F45AD-2B3C-48D2-BBE5-90DEB84563AA}" srcOrd="0" destOrd="2" presId="urn:microsoft.com/office/officeart/2005/8/layout/vList6"/>
    <dgm:cxn modelId="{72CC94AF-DDC6-405F-831A-7DB324B429AA}" type="presOf" srcId="{341A7732-DF5D-43AB-8BF2-807EB3E1DB66}" destId="{6E2F45AD-2B3C-48D2-BBE5-90DEB84563AA}" srcOrd="0" destOrd="0" presId="urn:microsoft.com/office/officeart/2005/8/layout/vList6"/>
    <dgm:cxn modelId="{B2F8EE2A-2777-46D8-ABAB-C23ED25D1C0E}" srcId="{31ED780E-7CA9-42DE-B76E-9346B1FCDC2F}" destId="{A21B9228-8799-40A8-8376-1485A7B26591}" srcOrd="0" destOrd="0" parTransId="{28D4646C-C2F8-485D-8450-C3338E378C78}" sibTransId="{C3165860-904B-4B77-8DA5-9A0828867230}"/>
    <dgm:cxn modelId="{A579F061-EB60-4A45-94A1-052E6796244A}" type="presOf" srcId="{C5C520FD-478A-4FC9-8931-4FEB7B818689}" destId="{E6118A77-CD2D-4981-9B0B-DD82B1DD00BB}" srcOrd="0" destOrd="1" presId="urn:microsoft.com/office/officeart/2005/8/layout/vList6"/>
    <dgm:cxn modelId="{1BA0AE87-FF4A-40EB-A361-9B2C12C42CA0}" type="presOf" srcId="{59D0D8E3-DF04-4393-87A5-70BCE8C84929}" destId="{E6118A77-CD2D-4981-9B0B-DD82B1DD00BB}" srcOrd="0" destOrd="0" presId="urn:microsoft.com/office/officeart/2005/8/layout/vList6"/>
    <dgm:cxn modelId="{4FBC70C8-1054-41F9-A64E-3475AA41D7B2}" type="presOf" srcId="{3D9474BD-8015-4664-BE4B-0A95527AAFFE}" destId="{6E2F45AD-2B3C-48D2-BBE5-90DEB84563AA}" srcOrd="0" destOrd="1" presId="urn:microsoft.com/office/officeart/2005/8/layout/vList6"/>
    <dgm:cxn modelId="{6C4F16B7-21C4-40CC-8ADB-19BC423898ED}" srcId="{5A714620-702C-464C-912E-D1F5A8DD4B46}" destId="{341A7732-DF5D-43AB-8BF2-807EB3E1DB66}" srcOrd="0" destOrd="0" parTransId="{F2A91786-2AEA-46D1-A653-A83D8B1BE8EE}" sibTransId="{0146D1A3-15E0-4B6A-B570-D87C569B1528}"/>
    <dgm:cxn modelId="{178938A3-7B88-4D63-AAEF-320865A275BF}" srcId="{14833AE1-4CA4-4D8C-8C55-798C6FDDC2F6}" destId="{31ED780E-7CA9-42DE-B76E-9346B1FCDC2F}" srcOrd="0" destOrd="0" parTransId="{D7F50916-07D8-4502-A18F-0FC06FF75534}" sibTransId="{A01E1807-463F-4FA4-9E3D-22F32E8F4179}"/>
    <dgm:cxn modelId="{A1BB0A8C-747D-4E46-836D-3ACF9C1DE8B6}" srcId="{14833AE1-4CA4-4D8C-8C55-798C6FDDC2F6}" destId="{D18D8C98-73B1-4560-88DD-1219DBEB3BED}" srcOrd="2" destOrd="0" parTransId="{E73158BA-E80F-4CD7-95AE-5482F8BA9185}" sibTransId="{1926B04B-EBAF-4BAB-B897-DBC9644D524A}"/>
    <dgm:cxn modelId="{93EC4314-42A8-4641-BD39-47F5FD1B0916}" type="presOf" srcId="{31ED780E-7CA9-42DE-B76E-9346B1FCDC2F}" destId="{F86D53BB-8439-4DAB-849A-62067F09226F}" srcOrd="0" destOrd="0" presId="urn:microsoft.com/office/officeart/2005/8/layout/vList6"/>
    <dgm:cxn modelId="{883DAB86-9A58-4292-91DA-286261F780B9}" type="presOf" srcId="{D18D8C98-73B1-4560-88DD-1219DBEB3BED}" destId="{B5875C9E-77F3-4144-ADEC-C9CC6441C61A}" srcOrd="0" destOrd="0" presId="urn:microsoft.com/office/officeart/2005/8/layout/vList6"/>
    <dgm:cxn modelId="{642ABDB3-3BC5-4B2C-A32D-0897400C0515}" type="presOf" srcId="{932539D4-C6B1-4B35-9DF3-723ECC158C29}" destId="{DFF4330C-0A8A-42A5-8E9C-CF28611828EE}" srcOrd="0" destOrd="2" presId="urn:microsoft.com/office/officeart/2005/8/layout/vList6"/>
    <dgm:cxn modelId="{576163B0-2D28-4D76-A464-4E47B9112970}" type="presOf" srcId="{5A714620-702C-464C-912E-D1F5A8DD4B46}" destId="{16166CBA-76B2-418D-BF07-947B93B1E6EC}" srcOrd="0" destOrd="0" presId="urn:microsoft.com/office/officeart/2005/8/layout/vList6"/>
    <dgm:cxn modelId="{840982AB-DA14-40CA-8040-7A52CEAEFD04}" type="presParOf" srcId="{3CD6452D-EADD-4832-AA2E-8F16EC90F3EA}" destId="{99526C88-1611-44DC-ABE9-7C6FA47FF1BD}" srcOrd="0" destOrd="0" presId="urn:microsoft.com/office/officeart/2005/8/layout/vList6"/>
    <dgm:cxn modelId="{72BEE8D1-D1A1-4EC3-8183-E7870646CB60}" type="presParOf" srcId="{99526C88-1611-44DC-ABE9-7C6FA47FF1BD}" destId="{F86D53BB-8439-4DAB-849A-62067F09226F}" srcOrd="0" destOrd="0" presId="urn:microsoft.com/office/officeart/2005/8/layout/vList6"/>
    <dgm:cxn modelId="{29B0CB04-035F-4C7E-96ED-5FC9BA5FC3EC}" type="presParOf" srcId="{99526C88-1611-44DC-ABE9-7C6FA47FF1BD}" destId="{DFF4330C-0A8A-42A5-8E9C-CF28611828EE}" srcOrd="1" destOrd="0" presId="urn:microsoft.com/office/officeart/2005/8/layout/vList6"/>
    <dgm:cxn modelId="{B7D3E41E-7DEB-44AA-BBA7-A48893FFF049}" type="presParOf" srcId="{3CD6452D-EADD-4832-AA2E-8F16EC90F3EA}" destId="{360CB6E8-07EE-41BB-9D21-1AB0C4E5BAC6}" srcOrd="1" destOrd="0" presId="urn:microsoft.com/office/officeart/2005/8/layout/vList6"/>
    <dgm:cxn modelId="{396BB56D-A0D6-44C4-A9E3-43404F573B07}" type="presParOf" srcId="{3CD6452D-EADD-4832-AA2E-8F16EC90F3EA}" destId="{C15E15E6-0CA6-4A05-B382-2CDE94430057}" srcOrd="2" destOrd="0" presId="urn:microsoft.com/office/officeart/2005/8/layout/vList6"/>
    <dgm:cxn modelId="{5D01198A-C0F7-4601-A388-E6E496036950}" type="presParOf" srcId="{C15E15E6-0CA6-4A05-B382-2CDE94430057}" destId="{16166CBA-76B2-418D-BF07-947B93B1E6EC}" srcOrd="0" destOrd="0" presId="urn:microsoft.com/office/officeart/2005/8/layout/vList6"/>
    <dgm:cxn modelId="{E72FEF48-A473-4337-879F-FA9593D5EAA7}" type="presParOf" srcId="{C15E15E6-0CA6-4A05-B382-2CDE94430057}" destId="{6E2F45AD-2B3C-48D2-BBE5-90DEB84563AA}" srcOrd="1" destOrd="0" presId="urn:microsoft.com/office/officeart/2005/8/layout/vList6"/>
    <dgm:cxn modelId="{9A24A621-4275-4529-B6A7-1C7C3B2E6A52}" type="presParOf" srcId="{3CD6452D-EADD-4832-AA2E-8F16EC90F3EA}" destId="{366A6322-8E8A-4978-AD02-152CE46321B1}" srcOrd="3" destOrd="0" presId="urn:microsoft.com/office/officeart/2005/8/layout/vList6"/>
    <dgm:cxn modelId="{8664336F-B53C-409B-A888-CEE2494D86F6}" type="presParOf" srcId="{3CD6452D-EADD-4832-AA2E-8F16EC90F3EA}" destId="{73EA7BDA-EE15-4CED-806D-2DA3D0B21C28}" srcOrd="4" destOrd="0" presId="urn:microsoft.com/office/officeart/2005/8/layout/vList6"/>
    <dgm:cxn modelId="{BD0A1EE5-D851-4FE2-B11E-FB972619F350}" type="presParOf" srcId="{73EA7BDA-EE15-4CED-806D-2DA3D0B21C28}" destId="{B5875C9E-77F3-4144-ADEC-C9CC6441C61A}" srcOrd="0" destOrd="0" presId="urn:microsoft.com/office/officeart/2005/8/layout/vList6"/>
    <dgm:cxn modelId="{3CFC4F51-BB1B-4C9F-8270-757F5910C6F7}" type="presParOf" srcId="{73EA7BDA-EE15-4CED-806D-2DA3D0B21C28}" destId="{E6118A77-CD2D-4981-9B0B-DD82B1DD00BB}" srcOrd="1" destOrd="0" presId="urn:microsoft.com/office/officeart/2005/8/layout/vList6"/>
  </dgm:cxnLst>
  <dgm:bg>
    <a:solidFill>
      <a:schemeClr val="bg1">
        <a:lumMod val="50000"/>
      </a:schemeClr>
    </a:solidFill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D3F8BF-E2D8-407D-80AC-362377569C95}" type="doc">
      <dgm:prSet loTypeId="urn:microsoft.com/office/officeart/2005/8/layout/orgChart1" loCatId="hierarchy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671D88DD-4B94-406D-9B48-F1E0EE7AA312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4400" dirty="0" smtClean="0">
              <a:latin typeface="Times New Roman" pitchFamily="18" charset="0"/>
              <a:cs typeface="Times New Roman" pitchFamily="18" charset="0"/>
            </a:rPr>
            <a:t>Практическая значимость</a:t>
          </a:r>
          <a:endParaRPr lang="ru-RU" sz="4400" dirty="0">
            <a:latin typeface="Times New Roman" pitchFamily="18" charset="0"/>
            <a:cs typeface="Times New Roman" pitchFamily="18" charset="0"/>
          </a:endParaRPr>
        </a:p>
      </dgm:t>
    </dgm:pt>
    <dgm:pt modelId="{39A73FAE-1E23-4AB4-966F-12E6E4B3A17B}" type="parTrans" cxnId="{0FA5658E-18AA-406E-AEDE-0D02895C4069}">
      <dgm:prSet/>
      <dgm:spPr/>
      <dgm:t>
        <a:bodyPr/>
        <a:lstStyle/>
        <a:p>
          <a:endParaRPr lang="ru-RU"/>
        </a:p>
      </dgm:t>
    </dgm:pt>
    <dgm:pt modelId="{2778B635-CC1F-4934-881F-E85D90CCFD50}" type="sibTrans" cxnId="{0FA5658E-18AA-406E-AEDE-0D02895C4069}">
      <dgm:prSet/>
      <dgm:spPr/>
      <dgm:t>
        <a:bodyPr/>
        <a:lstStyle/>
        <a:p>
          <a:endParaRPr lang="ru-RU"/>
        </a:p>
      </dgm:t>
    </dgm:pt>
    <dgm:pt modelId="{FAC3055D-9E20-4BF3-8955-32BE6C84A3FF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личные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1CF7AEFD-84B0-4DA9-AB9A-AA4AC0D94158}" type="parTrans" cxnId="{5137C23C-28A9-4255-A3C2-BB564BE0DB9F}">
      <dgm:prSet/>
      <dgm:spPr/>
      <dgm:t>
        <a:bodyPr/>
        <a:lstStyle/>
        <a:p>
          <a:endParaRPr lang="ru-RU"/>
        </a:p>
      </dgm:t>
    </dgm:pt>
    <dgm:pt modelId="{BC6C42A2-2FE0-4D97-AC5D-542891DF8CF3}" type="sibTrans" cxnId="{5137C23C-28A9-4255-A3C2-BB564BE0DB9F}">
      <dgm:prSet/>
      <dgm:spPr/>
      <dgm:t>
        <a:bodyPr/>
        <a:lstStyle/>
        <a:p>
          <a:endParaRPr lang="ru-RU"/>
        </a:p>
      </dgm:t>
    </dgm:pt>
    <dgm:pt modelId="{37C11876-52D0-4D75-BCB1-EB4162B38ED8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предметные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0913B427-069C-4C98-81E7-024C2B6EAF3E}" type="parTrans" cxnId="{85CAB2BE-0291-4B78-B876-9BF8F48BCB2F}">
      <dgm:prSet/>
      <dgm:spPr/>
      <dgm:t>
        <a:bodyPr/>
        <a:lstStyle/>
        <a:p>
          <a:endParaRPr lang="ru-RU"/>
        </a:p>
      </dgm:t>
    </dgm:pt>
    <dgm:pt modelId="{F47367A9-F389-4560-B2D1-075D1DA4BAA1}" type="sibTrans" cxnId="{85CAB2BE-0291-4B78-B876-9BF8F48BCB2F}">
      <dgm:prSet/>
      <dgm:spPr/>
      <dgm:t>
        <a:bodyPr/>
        <a:lstStyle/>
        <a:p>
          <a:endParaRPr lang="ru-RU"/>
        </a:p>
      </dgm:t>
    </dgm:pt>
    <dgm:pt modelId="{0493DF1D-899B-48DC-AF01-7BB024B19208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="1" dirty="0" smtClean="0"/>
            <a:t>метапредметные</a:t>
          </a:r>
          <a:endParaRPr lang="ru-RU" b="1" dirty="0"/>
        </a:p>
      </dgm:t>
    </dgm:pt>
    <dgm:pt modelId="{A5487716-7175-47E9-BC3F-954BC837AECC}" type="parTrans" cxnId="{769C8155-91FB-4F39-BC95-E6CCA80B9F09}">
      <dgm:prSet/>
      <dgm:spPr/>
      <dgm:t>
        <a:bodyPr/>
        <a:lstStyle/>
        <a:p>
          <a:endParaRPr lang="ru-RU"/>
        </a:p>
      </dgm:t>
    </dgm:pt>
    <dgm:pt modelId="{D32B703F-1121-49CB-95A6-4072C14E6BE0}" type="sibTrans" cxnId="{769C8155-91FB-4F39-BC95-E6CCA80B9F09}">
      <dgm:prSet/>
      <dgm:spPr/>
      <dgm:t>
        <a:bodyPr/>
        <a:lstStyle/>
        <a:p>
          <a:endParaRPr lang="ru-RU"/>
        </a:p>
      </dgm:t>
    </dgm:pt>
    <dgm:pt modelId="{4FCC5281-A1B6-47BB-9DD4-E59289BE18C0}">
      <dgm:prSet custT="1"/>
      <dgm:spPr>
        <a:solidFill>
          <a:srgbClr val="7030A0"/>
        </a:solidFill>
      </dgm:spPr>
      <dgm:t>
        <a:bodyPr/>
        <a:lstStyle/>
        <a:p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РЕЗУЛЬТАТЫ</a:t>
          </a:r>
          <a:endParaRPr lang="ru-RU" sz="2800" b="0" dirty="0">
            <a:latin typeface="Times New Roman" pitchFamily="18" charset="0"/>
            <a:cs typeface="Times New Roman" pitchFamily="18" charset="0"/>
          </a:endParaRPr>
        </a:p>
      </dgm:t>
    </dgm:pt>
    <dgm:pt modelId="{C8E238EC-CE16-4A40-89E8-B25BF2104234}" type="parTrans" cxnId="{1E5DDC74-C6D9-4542-930F-F37CB22A5969}">
      <dgm:prSet/>
      <dgm:spPr/>
      <dgm:t>
        <a:bodyPr/>
        <a:lstStyle/>
        <a:p>
          <a:endParaRPr lang="ru-RU"/>
        </a:p>
      </dgm:t>
    </dgm:pt>
    <dgm:pt modelId="{C6F59848-18FA-45D7-9BC7-4A9CC6E39104}" type="sibTrans" cxnId="{1E5DDC74-C6D9-4542-930F-F37CB22A5969}">
      <dgm:prSet/>
      <dgm:spPr/>
      <dgm:t>
        <a:bodyPr/>
        <a:lstStyle/>
        <a:p>
          <a:endParaRPr lang="ru-RU"/>
        </a:p>
      </dgm:t>
    </dgm:pt>
    <dgm:pt modelId="{97B0B198-6AFB-49D8-8CE3-C7E9FF219C06}" type="pres">
      <dgm:prSet presAssocID="{0FD3F8BF-E2D8-407D-80AC-362377569C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B5A33CF-4A1D-450A-BC1D-C754EF02437C}" type="pres">
      <dgm:prSet presAssocID="{671D88DD-4B94-406D-9B48-F1E0EE7AA312}" presName="hierRoot1" presStyleCnt="0">
        <dgm:presLayoutVars>
          <dgm:hierBranch val="init"/>
        </dgm:presLayoutVars>
      </dgm:prSet>
      <dgm:spPr/>
    </dgm:pt>
    <dgm:pt modelId="{A953F135-7992-4BBB-B0BB-F4F514356792}" type="pres">
      <dgm:prSet presAssocID="{671D88DD-4B94-406D-9B48-F1E0EE7AA312}" presName="rootComposite1" presStyleCnt="0"/>
      <dgm:spPr/>
    </dgm:pt>
    <dgm:pt modelId="{CF782B41-636A-470A-B8F4-E038DF3EC2F7}" type="pres">
      <dgm:prSet presAssocID="{671D88DD-4B94-406D-9B48-F1E0EE7AA312}" presName="rootText1" presStyleLbl="node0" presStyleIdx="0" presStyleCnt="2" custScaleX="370841" custScaleY="165678" custLinFactY="-109982" custLinFactNeighborX="59288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4FCEBA-95E0-4A36-98F2-D64079C5176D}" type="pres">
      <dgm:prSet presAssocID="{671D88DD-4B94-406D-9B48-F1E0EE7AA31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C44A393-631D-4FE3-8C03-53FE07558B73}" type="pres">
      <dgm:prSet presAssocID="{671D88DD-4B94-406D-9B48-F1E0EE7AA312}" presName="hierChild2" presStyleCnt="0"/>
      <dgm:spPr/>
    </dgm:pt>
    <dgm:pt modelId="{22C94B76-E92F-4125-9391-BB3D09D14450}" type="pres">
      <dgm:prSet presAssocID="{1CF7AEFD-84B0-4DA9-AB9A-AA4AC0D9415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B770C50-03B2-4628-BCF4-AB57DAEFB29C}" type="pres">
      <dgm:prSet presAssocID="{FAC3055D-9E20-4BF3-8955-32BE6C84A3FF}" presName="hierRoot2" presStyleCnt="0">
        <dgm:presLayoutVars>
          <dgm:hierBranch val="init"/>
        </dgm:presLayoutVars>
      </dgm:prSet>
      <dgm:spPr/>
    </dgm:pt>
    <dgm:pt modelId="{462A8ECC-0EFE-4417-8906-EF1225ECE749}" type="pres">
      <dgm:prSet presAssocID="{FAC3055D-9E20-4BF3-8955-32BE6C84A3FF}" presName="rootComposite" presStyleCnt="0"/>
      <dgm:spPr/>
    </dgm:pt>
    <dgm:pt modelId="{F0FD7EDA-BDF9-4BCA-A16E-88CC02CD1E07}" type="pres">
      <dgm:prSet presAssocID="{FAC3055D-9E20-4BF3-8955-32BE6C84A3FF}" presName="rootText" presStyleLbl="node2" presStyleIdx="0" presStyleCnt="3" custScaleX="129777" custScaleY="128622" custLinFactY="-67030" custLinFactNeighborX="476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0C1608-4D97-475C-A3B6-97F7BD66AE27}" type="pres">
      <dgm:prSet presAssocID="{FAC3055D-9E20-4BF3-8955-32BE6C84A3FF}" presName="rootConnector" presStyleLbl="node2" presStyleIdx="0" presStyleCnt="3"/>
      <dgm:spPr/>
      <dgm:t>
        <a:bodyPr/>
        <a:lstStyle/>
        <a:p>
          <a:endParaRPr lang="ru-RU"/>
        </a:p>
      </dgm:t>
    </dgm:pt>
    <dgm:pt modelId="{7764ED49-6CB2-4B46-BB60-9392062B9941}" type="pres">
      <dgm:prSet presAssocID="{FAC3055D-9E20-4BF3-8955-32BE6C84A3FF}" presName="hierChild4" presStyleCnt="0"/>
      <dgm:spPr/>
    </dgm:pt>
    <dgm:pt modelId="{57044812-C44F-4E8C-93D7-B0521FC6E45C}" type="pres">
      <dgm:prSet presAssocID="{FAC3055D-9E20-4BF3-8955-32BE6C84A3FF}" presName="hierChild5" presStyleCnt="0"/>
      <dgm:spPr/>
    </dgm:pt>
    <dgm:pt modelId="{03BC2A99-689D-4AEE-BB20-C2E8235EA702}" type="pres">
      <dgm:prSet presAssocID="{0913B427-069C-4C98-81E7-024C2B6EAF3E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77BC8DA-DD5B-453C-9AFE-85F4F2F123BB}" type="pres">
      <dgm:prSet presAssocID="{37C11876-52D0-4D75-BCB1-EB4162B38ED8}" presName="hierRoot2" presStyleCnt="0">
        <dgm:presLayoutVars>
          <dgm:hierBranch val="init"/>
        </dgm:presLayoutVars>
      </dgm:prSet>
      <dgm:spPr/>
    </dgm:pt>
    <dgm:pt modelId="{67EA2B46-2738-4274-81F3-6F685A46BA07}" type="pres">
      <dgm:prSet presAssocID="{37C11876-52D0-4D75-BCB1-EB4162B38ED8}" presName="rootComposite" presStyleCnt="0"/>
      <dgm:spPr/>
    </dgm:pt>
    <dgm:pt modelId="{D4FF08FE-30A4-4AF9-81A4-5CF014ED7933}" type="pres">
      <dgm:prSet presAssocID="{37C11876-52D0-4D75-BCB1-EB4162B38ED8}" presName="rootText" presStyleLbl="node2" presStyleIdx="1" presStyleCnt="3" custScaleX="182516" custLinFactY="-13904" custLinFactNeighborX="7179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2756D1-98C4-4867-A7A0-680CE1B9EE3F}" type="pres">
      <dgm:prSet presAssocID="{37C11876-52D0-4D75-BCB1-EB4162B38ED8}" presName="rootConnector" presStyleLbl="node2" presStyleIdx="1" presStyleCnt="3"/>
      <dgm:spPr/>
      <dgm:t>
        <a:bodyPr/>
        <a:lstStyle/>
        <a:p>
          <a:endParaRPr lang="ru-RU"/>
        </a:p>
      </dgm:t>
    </dgm:pt>
    <dgm:pt modelId="{58440984-CE49-46AA-9F30-526A658EBD30}" type="pres">
      <dgm:prSet presAssocID="{37C11876-52D0-4D75-BCB1-EB4162B38ED8}" presName="hierChild4" presStyleCnt="0"/>
      <dgm:spPr/>
    </dgm:pt>
    <dgm:pt modelId="{A83132EB-BD84-4121-9F4F-044E3138F1B4}" type="pres">
      <dgm:prSet presAssocID="{37C11876-52D0-4D75-BCB1-EB4162B38ED8}" presName="hierChild5" presStyleCnt="0"/>
      <dgm:spPr/>
    </dgm:pt>
    <dgm:pt modelId="{194C125C-65CB-4E0A-A33D-4149CDF930D2}" type="pres">
      <dgm:prSet presAssocID="{A5487716-7175-47E9-BC3F-954BC837AECC}" presName="Name37" presStyleLbl="parChTrans1D2" presStyleIdx="2" presStyleCnt="3"/>
      <dgm:spPr/>
      <dgm:t>
        <a:bodyPr/>
        <a:lstStyle/>
        <a:p>
          <a:endParaRPr lang="ru-RU"/>
        </a:p>
      </dgm:t>
    </dgm:pt>
    <dgm:pt modelId="{DFFF3AB9-0DD4-4CAC-BC5E-DEA000428360}" type="pres">
      <dgm:prSet presAssocID="{0493DF1D-899B-48DC-AF01-7BB024B19208}" presName="hierRoot2" presStyleCnt="0">
        <dgm:presLayoutVars>
          <dgm:hierBranch val="init"/>
        </dgm:presLayoutVars>
      </dgm:prSet>
      <dgm:spPr/>
    </dgm:pt>
    <dgm:pt modelId="{2B48F810-5984-4C77-B7F7-16917CB06535}" type="pres">
      <dgm:prSet presAssocID="{0493DF1D-899B-48DC-AF01-7BB024B19208}" presName="rootComposite" presStyleCnt="0"/>
      <dgm:spPr/>
    </dgm:pt>
    <dgm:pt modelId="{504CD50D-A7FE-45A3-99AB-B73677158880}" type="pres">
      <dgm:prSet presAssocID="{0493DF1D-899B-48DC-AF01-7BB024B19208}" presName="rootText" presStyleLbl="node2" presStyleIdx="2" presStyleCnt="3" custScaleX="162496" custLinFactX="2037" custLinFactY="-45780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0298BB-396A-4BB8-A12E-F087FD507721}" type="pres">
      <dgm:prSet presAssocID="{0493DF1D-899B-48DC-AF01-7BB024B19208}" presName="rootConnector" presStyleLbl="node2" presStyleIdx="2" presStyleCnt="3"/>
      <dgm:spPr/>
      <dgm:t>
        <a:bodyPr/>
        <a:lstStyle/>
        <a:p>
          <a:endParaRPr lang="ru-RU"/>
        </a:p>
      </dgm:t>
    </dgm:pt>
    <dgm:pt modelId="{F8E3F8B1-B9C5-40C5-B52D-C75A51799EE1}" type="pres">
      <dgm:prSet presAssocID="{0493DF1D-899B-48DC-AF01-7BB024B19208}" presName="hierChild4" presStyleCnt="0"/>
      <dgm:spPr/>
    </dgm:pt>
    <dgm:pt modelId="{5D1874C6-EC6C-414E-80BE-36022BE1FB19}" type="pres">
      <dgm:prSet presAssocID="{0493DF1D-899B-48DC-AF01-7BB024B19208}" presName="hierChild5" presStyleCnt="0"/>
      <dgm:spPr/>
    </dgm:pt>
    <dgm:pt modelId="{40D95051-B05C-4AA3-90CE-BB65D30FB54B}" type="pres">
      <dgm:prSet presAssocID="{671D88DD-4B94-406D-9B48-F1E0EE7AA312}" presName="hierChild3" presStyleCnt="0"/>
      <dgm:spPr/>
    </dgm:pt>
    <dgm:pt modelId="{18AEEC0B-1903-4C46-9FC8-BDF6C150A7C4}" type="pres">
      <dgm:prSet presAssocID="{4FCC5281-A1B6-47BB-9DD4-E59289BE18C0}" presName="hierRoot1" presStyleCnt="0">
        <dgm:presLayoutVars>
          <dgm:hierBranch val="init"/>
        </dgm:presLayoutVars>
      </dgm:prSet>
      <dgm:spPr/>
    </dgm:pt>
    <dgm:pt modelId="{1D3CCE3C-4B37-43DF-9E82-7FB91C881E31}" type="pres">
      <dgm:prSet presAssocID="{4FCC5281-A1B6-47BB-9DD4-E59289BE18C0}" presName="rootComposite1" presStyleCnt="0"/>
      <dgm:spPr/>
    </dgm:pt>
    <dgm:pt modelId="{1E7BEB95-007E-4BD5-96D8-A690F61D52D4}" type="pres">
      <dgm:prSet presAssocID="{4FCC5281-A1B6-47BB-9DD4-E59289BE18C0}" presName="rootText1" presStyleLbl="node0" presStyleIdx="1" presStyleCnt="2" custScaleX="171590" custLinFactX="-100000" custLinFactY="-2483" custLinFactNeighborX="-12994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3F1768-883D-4711-8CDF-35E9FAFFCD73}" type="pres">
      <dgm:prSet presAssocID="{4FCC5281-A1B6-47BB-9DD4-E59289BE18C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5DC5AFC-9B10-4097-8977-2AEC16E55E87}" type="pres">
      <dgm:prSet presAssocID="{4FCC5281-A1B6-47BB-9DD4-E59289BE18C0}" presName="hierChild2" presStyleCnt="0"/>
      <dgm:spPr/>
    </dgm:pt>
    <dgm:pt modelId="{E93F53A9-5978-4447-B316-49319BAC2C47}" type="pres">
      <dgm:prSet presAssocID="{4FCC5281-A1B6-47BB-9DD4-E59289BE18C0}" presName="hierChild3" presStyleCnt="0"/>
      <dgm:spPr/>
    </dgm:pt>
  </dgm:ptLst>
  <dgm:cxnLst>
    <dgm:cxn modelId="{BE7DE586-7C92-4736-B478-153DAC636E88}" type="presOf" srcId="{671D88DD-4B94-406D-9B48-F1E0EE7AA312}" destId="{4E4FCEBA-95E0-4A36-98F2-D64079C5176D}" srcOrd="1" destOrd="0" presId="urn:microsoft.com/office/officeart/2005/8/layout/orgChart1"/>
    <dgm:cxn modelId="{0FA5658E-18AA-406E-AEDE-0D02895C4069}" srcId="{0FD3F8BF-E2D8-407D-80AC-362377569C95}" destId="{671D88DD-4B94-406D-9B48-F1E0EE7AA312}" srcOrd="0" destOrd="0" parTransId="{39A73FAE-1E23-4AB4-966F-12E6E4B3A17B}" sibTransId="{2778B635-CC1F-4934-881F-E85D90CCFD50}"/>
    <dgm:cxn modelId="{67E3E4E7-5DFD-4F46-9D25-F92DC2F9D866}" type="presOf" srcId="{37C11876-52D0-4D75-BCB1-EB4162B38ED8}" destId="{BA2756D1-98C4-4867-A7A0-680CE1B9EE3F}" srcOrd="1" destOrd="0" presId="urn:microsoft.com/office/officeart/2005/8/layout/orgChart1"/>
    <dgm:cxn modelId="{08566D5C-D8CE-4704-BEC0-F00F1391873E}" type="presOf" srcId="{0493DF1D-899B-48DC-AF01-7BB024B19208}" destId="{504CD50D-A7FE-45A3-99AB-B73677158880}" srcOrd="0" destOrd="0" presId="urn:microsoft.com/office/officeart/2005/8/layout/orgChart1"/>
    <dgm:cxn modelId="{81FA7765-6289-4C97-89AD-E9E920991687}" type="presOf" srcId="{A5487716-7175-47E9-BC3F-954BC837AECC}" destId="{194C125C-65CB-4E0A-A33D-4149CDF930D2}" srcOrd="0" destOrd="0" presId="urn:microsoft.com/office/officeart/2005/8/layout/orgChart1"/>
    <dgm:cxn modelId="{FD67FA8E-C264-4CC1-872C-6162AF112016}" type="presOf" srcId="{0913B427-069C-4C98-81E7-024C2B6EAF3E}" destId="{03BC2A99-689D-4AEE-BB20-C2E8235EA702}" srcOrd="0" destOrd="0" presId="urn:microsoft.com/office/officeart/2005/8/layout/orgChart1"/>
    <dgm:cxn modelId="{A20A1E5E-ED82-40DD-B9BE-8201A2CF6994}" type="presOf" srcId="{0493DF1D-899B-48DC-AF01-7BB024B19208}" destId="{C20298BB-396A-4BB8-A12E-F087FD507721}" srcOrd="1" destOrd="0" presId="urn:microsoft.com/office/officeart/2005/8/layout/orgChart1"/>
    <dgm:cxn modelId="{67318374-B241-4E09-9845-146E67039D4D}" type="presOf" srcId="{1CF7AEFD-84B0-4DA9-AB9A-AA4AC0D94158}" destId="{22C94B76-E92F-4125-9391-BB3D09D14450}" srcOrd="0" destOrd="0" presId="urn:microsoft.com/office/officeart/2005/8/layout/orgChart1"/>
    <dgm:cxn modelId="{04C2D65B-9721-46CF-BA3B-FE171E974810}" type="presOf" srcId="{FAC3055D-9E20-4BF3-8955-32BE6C84A3FF}" destId="{140C1608-4D97-475C-A3B6-97F7BD66AE27}" srcOrd="1" destOrd="0" presId="urn:microsoft.com/office/officeart/2005/8/layout/orgChart1"/>
    <dgm:cxn modelId="{5137C23C-28A9-4255-A3C2-BB564BE0DB9F}" srcId="{671D88DD-4B94-406D-9B48-F1E0EE7AA312}" destId="{FAC3055D-9E20-4BF3-8955-32BE6C84A3FF}" srcOrd="0" destOrd="0" parTransId="{1CF7AEFD-84B0-4DA9-AB9A-AA4AC0D94158}" sibTransId="{BC6C42A2-2FE0-4D97-AC5D-542891DF8CF3}"/>
    <dgm:cxn modelId="{E5671B1A-925A-4001-9FED-546EE5106108}" type="presOf" srcId="{4FCC5281-A1B6-47BB-9DD4-E59289BE18C0}" destId="{C83F1768-883D-4711-8CDF-35E9FAFFCD73}" srcOrd="1" destOrd="0" presId="urn:microsoft.com/office/officeart/2005/8/layout/orgChart1"/>
    <dgm:cxn modelId="{9785FCB5-3535-4CAF-AD83-6E33B73E1512}" type="presOf" srcId="{FAC3055D-9E20-4BF3-8955-32BE6C84A3FF}" destId="{F0FD7EDA-BDF9-4BCA-A16E-88CC02CD1E07}" srcOrd="0" destOrd="0" presId="urn:microsoft.com/office/officeart/2005/8/layout/orgChart1"/>
    <dgm:cxn modelId="{769C8155-91FB-4F39-BC95-E6CCA80B9F09}" srcId="{671D88DD-4B94-406D-9B48-F1E0EE7AA312}" destId="{0493DF1D-899B-48DC-AF01-7BB024B19208}" srcOrd="2" destOrd="0" parTransId="{A5487716-7175-47E9-BC3F-954BC837AECC}" sibTransId="{D32B703F-1121-49CB-95A6-4072C14E6BE0}"/>
    <dgm:cxn modelId="{06AD2992-405B-467C-9982-2843B27E1A90}" type="presOf" srcId="{671D88DD-4B94-406D-9B48-F1E0EE7AA312}" destId="{CF782B41-636A-470A-B8F4-E038DF3EC2F7}" srcOrd="0" destOrd="0" presId="urn:microsoft.com/office/officeart/2005/8/layout/orgChart1"/>
    <dgm:cxn modelId="{1E5DDC74-C6D9-4542-930F-F37CB22A5969}" srcId="{0FD3F8BF-E2D8-407D-80AC-362377569C95}" destId="{4FCC5281-A1B6-47BB-9DD4-E59289BE18C0}" srcOrd="1" destOrd="0" parTransId="{C8E238EC-CE16-4A40-89E8-B25BF2104234}" sibTransId="{C6F59848-18FA-45D7-9BC7-4A9CC6E39104}"/>
    <dgm:cxn modelId="{A6C85CFD-9839-441C-98F8-1BE679673DB7}" type="presOf" srcId="{37C11876-52D0-4D75-BCB1-EB4162B38ED8}" destId="{D4FF08FE-30A4-4AF9-81A4-5CF014ED7933}" srcOrd="0" destOrd="0" presId="urn:microsoft.com/office/officeart/2005/8/layout/orgChart1"/>
    <dgm:cxn modelId="{528EED83-8373-4992-8265-117B2B3512D7}" type="presOf" srcId="{4FCC5281-A1B6-47BB-9DD4-E59289BE18C0}" destId="{1E7BEB95-007E-4BD5-96D8-A690F61D52D4}" srcOrd="0" destOrd="0" presId="urn:microsoft.com/office/officeart/2005/8/layout/orgChart1"/>
    <dgm:cxn modelId="{637C13B6-38E6-4E32-963C-3B68EEA6F1A5}" type="presOf" srcId="{0FD3F8BF-E2D8-407D-80AC-362377569C95}" destId="{97B0B198-6AFB-49D8-8CE3-C7E9FF219C06}" srcOrd="0" destOrd="0" presId="urn:microsoft.com/office/officeart/2005/8/layout/orgChart1"/>
    <dgm:cxn modelId="{85CAB2BE-0291-4B78-B876-9BF8F48BCB2F}" srcId="{671D88DD-4B94-406D-9B48-F1E0EE7AA312}" destId="{37C11876-52D0-4D75-BCB1-EB4162B38ED8}" srcOrd="1" destOrd="0" parTransId="{0913B427-069C-4C98-81E7-024C2B6EAF3E}" sibTransId="{F47367A9-F389-4560-B2D1-075D1DA4BAA1}"/>
    <dgm:cxn modelId="{0D1F89BB-E422-4612-93BA-34BAB29FEB7E}" type="presParOf" srcId="{97B0B198-6AFB-49D8-8CE3-C7E9FF219C06}" destId="{7B5A33CF-4A1D-450A-BC1D-C754EF02437C}" srcOrd="0" destOrd="0" presId="urn:microsoft.com/office/officeart/2005/8/layout/orgChart1"/>
    <dgm:cxn modelId="{D1671C3F-DF97-4421-A23A-67DD23641BBD}" type="presParOf" srcId="{7B5A33CF-4A1D-450A-BC1D-C754EF02437C}" destId="{A953F135-7992-4BBB-B0BB-F4F514356792}" srcOrd="0" destOrd="0" presId="urn:microsoft.com/office/officeart/2005/8/layout/orgChart1"/>
    <dgm:cxn modelId="{5A23DB08-5D71-4C94-901B-4FB748F4D3D4}" type="presParOf" srcId="{A953F135-7992-4BBB-B0BB-F4F514356792}" destId="{CF782B41-636A-470A-B8F4-E038DF3EC2F7}" srcOrd="0" destOrd="0" presId="urn:microsoft.com/office/officeart/2005/8/layout/orgChart1"/>
    <dgm:cxn modelId="{0B6EC540-932F-41DA-96C7-948181678C42}" type="presParOf" srcId="{A953F135-7992-4BBB-B0BB-F4F514356792}" destId="{4E4FCEBA-95E0-4A36-98F2-D64079C5176D}" srcOrd="1" destOrd="0" presId="urn:microsoft.com/office/officeart/2005/8/layout/orgChart1"/>
    <dgm:cxn modelId="{67C3F03F-CCC2-401F-A649-CEA3FF7C0858}" type="presParOf" srcId="{7B5A33CF-4A1D-450A-BC1D-C754EF02437C}" destId="{DC44A393-631D-4FE3-8C03-53FE07558B73}" srcOrd="1" destOrd="0" presId="urn:microsoft.com/office/officeart/2005/8/layout/orgChart1"/>
    <dgm:cxn modelId="{884EB3BF-856E-4BDF-B235-9A932EFB18D0}" type="presParOf" srcId="{DC44A393-631D-4FE3-8C03-53FE07558B73}" destId="{22C94B76-E92F-4125-9391-BB3D09D14450}" srcOrd="0" destOrd="0" presId="urn:microsoft.com/office/officeart/2005/8/layout/orgChart1"/>
    <dgm:cxn modelId="{CB339F2D-0D33-4D0C-84C2-376AC223B988}" type="presParOf" srcId="{DC44A393-631D-4FE3-8C03-53FE07558B73}" destId="{1B770C50-03B2-4628-BCF4-AB57DAEFB29C}" srcOrd="1" destOrd="0" presId="urn:microsoft.com/office/officeart/2005/8/layout/orgChart1"/>
    <dgm:cxn modelId="{FB21E3BE-8B0F-4566-AECA-9B52D9A0CDD4}" type="presParOf" srcId="{1B770C50-03B2-4628-BCF4-AB57DAEFB29C}" destId="{462A8ECC-0EFE-4417-8906-EF1225ECE749}" srcOrd="0" destOrd="0" presId="urn:microsoft.com/office/officeart/2005/8/layout/orgChart1"/>
    <dgm:cxn modelId="{4F306C40-DE32-4372-A69C-659FEA80B728}" type="presParOf" srcId="{462A8ECC-0EFE-4417-8906-EF1225ECE749}" destId="{F0FD7EDA-BDF9-4BCA-A16E-88CC02CD1E07}" srcOrd="0" destOrd="0" presId="urn:microsoft.com/office/officeart/2005/8/layout/orgChart1"/>
    <dgm:cxn modelId="{3CD605DA-541A-42E9-A6EB-B2B13B594368}" type="presParOf" srcId="{462A8ECC-0EFE-4417-8906-EF1225ECE749}" destId="{140C1608-4D97-475C-A3B6-97F7BD66AE27}" srcOrd="1" destOrd="0" presId="urn:microsoft.com/office/officeart/2005/8/layout/orgChart1"/>
    <dgm:cxn modelId="{920D9AA4-7616-44D9-A8C0-B94E0ED82CCF}" type="presParOf" srcId="{1B770C50-03B2-4628-BCF4-AB57DAEFB29C}" destId="{7764ED49-6CB2-4B46-BB60-9392062B9941}" srcOrd="1" destOrd="0" presId="urn:microsoft.com/office/officeart/2005/8/layout/orgChart1"/>
    <dgm:cxn modelId="{2468F51C-EE59-4074-A9EF-BAFA65D13C3E}" type="presParOf" srcId="{1B770C50-03B2-4628-BCF4-AB57DAEFB29C}" destId="{57044812-C44F-4E8C-93D7-B0521FC6E45C}" srcOrd="2" destOrd="0" presId="urn:microsoft.com/office/officeart/2005/8/layout/orgChart1"/>
    <dgm:cxn modelId="{83EA7F4D-3096-4CEE-AE77-A7CB914B4103}" type="presParOf" srcId="{DC44A393-631D-4FE3-8C03-53FE07558B73}" destId="{03BC2A99-689D-4AEE-BB20-C2E8235EA702}" srcOrd="2" destOrd="0" presId="urn:microsoft.com/office/officeart/2005/8/layout/orgChart1"/>
    <dgm:cxn modelId="{A337B160-FB5F-4039-8A13-B9B6A7F92A64}" type="presParOf" srcId="{DC44A393-631D-4FE3-8C03-53FE07558B73}" destId="{E77BC8DA-DD5B-453C-9AFE-85F4F2F123BB}" srcOrd="3" destOrd="0" presId="urn:microsoft.com/office/officeart/2005/8/layout/orgChart1"/>
    <dgm:cxn modelId="{A8CF0E13-CE1F-4EE2-9053-558BA0785FB0}" type="presParOf" srcId="{E77BC8DA-DD5B-453C-9AFE-85F4F2F123BB}" destId="{67EA2B46-2738-4274-81F3-6F685A46BA07}" srcOrd="0" destOrd="0" presId="urn:microsoft.com/office/officeart/2005/8/layout/orgChart1"/>
    <dgm:cxn modelId="{9BC086E5-C693-4BAC-A574-1E0A942DBCF5}" type="presParOf" srcId="{67EA2B46-2738-4274-81F3-6F685A46BA07}" destId="{D4FF08FE-30A4-4AF9-81A4-5CF014ED7933}" srcOrd="0" destOrd="0" presId="urn:microsoft.com/office/officeart/2005/8/layout/orgChart1"/>
    <dgm:cxn modelId="{32638482-1F94-45F7-965D-127DD7240B6D}" type="presParOf" srcId="{67EA2B46-2738-4274-81F3-6F685A46BA07}" destId="{BA2756D1-98C4-4867-A7A0-680CE1B9EE3F}" srcOrd="1" destOrd="0" presId="urn:microsoft.com/office/officeart/2005/8/layout/orgChart1"/>
    <dgm:cxn modelId="{2C55B384-91E8-4241-82D9-1A1CECCBD5CA}" type="presParOf" srcId="{E77BC8DA-DD5B-453C-9AFE-85F4F2F123BB}" destId="{58440984-CE49-46AA-9F30-526A658EBD30}" srcOrd="1" destOrd="0" presId="urn:microsoft.com/office/officeart/2005/8/layout/orgChart1"/>
    <dgm:cxn modelId="{8C5D48A3-7C02-4BF5-BFAC-CA37041B2E16}" type="presParOf" srcId="{E77BC8DA-DD5B-453C-9AFE-85F4F2F123BB}" destId="{A83132EB-BD84-4121-9F4F-044E3138F1B4}" srcOrd="2" destOrd="0" presId="urn:microsoft.com/office/officeart/2005/8/layout/orgChart1"/>
    <dgm:cxn modelId="{AE44545A-29F6-4CE2-A956-8CC46DE54393}" type="presParOf" srcId="{DC44A393-631D-4FE3-8C03-53FE07558B73}" destId="{194C125C-65CB-4E0A-A33D-4149CDF930D2}" srcOrd="4" destOrd="0" presId="urn:microsoft.com/office/officeart/2005/8/layout/orgChart1"/>
    <dgm:cxn modelId="{CD8F5FD7-EBE2-4E98-9281-67F54A18160C}" type="presParOf" srcId="{DC44A393-631D-4FE3-8C03-53FE07558B73}" destId="{DFFF3AB9-0DD4-4CAC-BC5E-DEA000428360}" srcOrd="5" destOrd="0" presId="urn:microsoft.com/office/officeart/2005/8/layout/orgChart1"/>
    <dgm:cxn modelId="{E039D3A0-B190-42EC-BE98-C81C2F75D096}" type="presParOf" srcId="{DFFF3AB9-0DD4-4CAC-BC5E-DEA000428360}" destId="{2B48F810-5984-4C77-B7F7-16917CB06535}" srcOrd="0" destOrd="0" presId="urn:microsoft.com/office/officeart/2005/8/layout/orgChart1"/>
    <dgm:cxn modelId="{C3B57D7C-E936-4CAE-9270-4377B34865CD}" type="presParOf" srcId="{2B48F810-5984-4C77-B7F7-16917CB06535}" destId="{504CD50D-A7FE-45A3-99AB-B73677158880}" srcOrd="0" destOrd="0" presId="urn:microsoft.com/office/officeart/2005/8/layout/orgChart1"/>
    <dgm:cxn modelId="{99344094-AD0E-4CD1-AD70-8F316533CA30}" type="presParOf" srcId="{2B48F810-5984-4C77-B7F7-16917CB06535}" destId="{C20298BB-396A-4BB8-A12E-F087FD507721}" srcOrd="1" destOrd="0" presId="urn:microsoft.com/office/officeart/2005/8/layout/orgChart1"/>
    <dgm:cxn modelId="{759DDF10-CAF3-4B36-BFB6-76A1ADCEDB28}" type="presParOf" srcId="{DFFF3AB9-0DD4-4CAC-BC5E-DEA000428360}" destId="{F8E3F8B1-B9C5-40C5-B52D-C75A51799EE1}" srcOrd="1" destOrd="0" presId="urn:microsoft.com/office/officeart/2005/8/layout/orgChart1"/>
    <dgm:cxn modelId="{08D0CC20-DA41-4AEC-B07E-085309A6055B}" type="presParOf" srcId="{DFFF3AB9-0DD4-4CAC-BC5E-DEA000428360}" destId="{5D1874C6-EC6C-414E-80BE-36022BE1FB19}" srcOrd="2" destOrd="0" presId="urn:microsoft.com/office/officeart/2005/8/layout/orgChart1"/>
    <dgm:cxn modelId="{2E09F6E5-797C-4041-81CF-977AA08D0F2C}" type="presParOf" srcId="{7B5A33CF-4A1D-450A-BC1D-C754EF02437C}" destId="{40D95051-B05C-4AA3-90CE-BB65D30FB54B}" srcOrd="2" destOrd="0" presId="urn:microsoft.com/office/officeart/2005/8/layout/orgChart1"/>
    <dgm:cxn modelId="{FD607B17-A797-4EC8-A8EA-490E217C44F2}" type="presParOf" srcId="{97B0B198-6AFB-49D8-8CE3-C7E9FF219C06}" destId="{18AEEC0B-1903-4C46-9FC8-BDF6C150A7C4}" srcOrd="1" destOrd="0" presId="urn:microsoft.com/office/officeart/2005/8/layout/orgChart1"/>
    <dgm:cxn modelId="{C8D20B7E-0E12-4922-8598-B0116AD60E7B}" type="presParOf" srcId="{18AEEC0B-1903-4C46-9FC8-BDF6C150A7C4}" destId="{1D3CCE3C-4B37-43DF-9E82-7FB91C881E31}" srcOrd="0" destOrd="0" presId="urn:microsoft.com/office/officeart/2005/8/layout/orgChart1"/>
    <dgm:cxn modelId="{9E13F065-C883-495E-9E46-CA33655AC4C9}" type="presParOf" srcId="{1D3CCE3C-4B37-43DF-9E82-7FB91C881E31}" destId="{1E7BEB95-007E-4BD5-96D8-A690F61D52D4}" srcOrd="0" destOrd="0" presId="urn:microsoft.com/office/officeart/2005/8/layout/orgChart1"/>
    <dgm:cxn modelId="{8D5764BC-D1DD-4540-A324-E11ED8E42B40}" type="presParOf" srcId="{1D3CCE3C-4B37-43DF-9E82-7FB91C881E31}" destId="{C83F1768-883D-4711-8CDF-35E9FAFFCD73}" srcOrd="1" destOrd="0" presId="urn:microsoft.com/office/officeart/2005/8/layout/orgChart1"/>
    <dgm:cxn modelId="{C50E42E1-0CB0-49C9-A95B-C4C5E845169A}" type="presParOf" srcId="{18AEEC0B-1903-4C46-9FC8-BDF6C150A7C4}" destId="{B5DC5AFC-9B10-4097-8977-2AEC16E55E87}" srcOrd="1" destOrd="0" presId="urn:microsoft.com/office/officeart/2005/8/layout/orgChart1"/>
    <dgm:cxn modelId="{39036CCF-8EC9-46A5-8253-5333B13ED13A}" type="presParOf" srcId="{18AEEC0B-1903-4C46-9FC8-BDF6C150A7C4}" destId="{E93F53A9-5978-4447-B316-49319BAC2C47}" srcOrd="2" destOrd="0" presId="urn:microsoft.com/office/officeart/2005/8/layout/orgChart1"/>
  </dgm:cxnLst>
  <dgm:bg>
    <a:noFill/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20B5D9-8651-4A8E-9E58-412D9B509EB4}" type="doc">
      <dgm:prSet loTypeId="urn:microsoft.com/office/officeart/2005/8/layout/radial5" loCatId="cycle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F81E53BD-69D2-4088-A88C-BDEF32C28740}">
      <dgm:prSet phldrT="[Текст]" custT="1"/>
      <dgm:spPr/>
      <dgm:t>
        <a:bodyPr/>
        <a:lstStyle/>
        <a:p>
          <a:r>
            <a:rPr lang="ru-RU" sz="4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ЗСМ</a:t>
          </a:r>
          <a:endParaRPr lang="ru-RU" sz="4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B885A8-6FBA-405A-80A1-E27E9B0D0900}" type="parTrans" cxnId="{41B04C3A-BCB7-4786-AF19-277C0829AA9F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3CFFB27-0531-4BD0-BBC9-4CDB8800B745}" type="sibTrans" cxnId="{41B04C3A-BCB7-4786-AF19-277C0829AA9F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851ACD6-3842-48B2-B0C3-5799D262175E}">
      <dgm:prSet phldrT="[Текст]" custT="1"/>
      <dgm:sp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</dgm:spPr>
      <dgm:t>
        <a:bodyPr/>
        <a:lstStyle/>
        <a:p>
          <a:r>
            <a:rPr lang="ru-RU" sz="2800" b="0" i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Логическое упорядочивание</a:t>
          </a:r>
          <a:endParaRPr lang="ru-RU" sz="2800" b="0" i="0" u="none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A812F0F-10F2-4E36-AED2-194BD347D23B}" type="parTrans" cxnId="{490FF547-5EA6-4242-A10E-333118A13D7D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95100CB-EE30-4D4C-9FC2-E8357F416F5E}" type="sibTrans" cxnId="{490FF547-5EA6-4242-A10E-333118A13D7D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34A00B0-F609-495C-B364-98D3434699D6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</dgm:spPr>
      <dgm:t>
        <a:bodyPr/>
        <a:lstStyle/>
        <a:p>
          <a:r>
            <a: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восприятие</a:t>
          </a:r>
          <a:endParaRPr lang="ru-RU" sz="28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D427C59-8D11-4CCB-996B-A10B7770238E}" type="parTrans" cxnId="{B0A85663-0840-4844-ADEC-44DB5465F6B7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3312538-A4F2-4199-BFC3-9CF33492CFE3}" type="sibTrans" cxnId="{B0A85663-0840-4844-ADEC-44DB5465F6B7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D06B98A-903A-42FE-ADEE-B00842855B79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</dgm:spPr>
      <dgm:t>
        <a:bodyPr/>
        <a:lstStyle/>
        <a:p>
          <a:r>
            <a: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запоминание</a:t>
          </a:r>
          <a:endParaRPr lang="ru-RU" sz="36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7E6CE47-761B-494E-A5A5-4CA10FF3A5FF}" type="parTrans" cxnId="{43B40B55-0168-4A22-9D00-DDCEB7D01447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8BD1EBF-FF34-4D35-A523-69D6342363C7}" type="sibTrans" cxnId="{43B40B55-0168-4A22-9D00-DDCEB7D01447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F56A381-2236-4825-8413-3C5EB9D80E27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</dgm:spPr>
      <dgm:t>
        <a:bodyPr/>
        <a:lstStyle/>
        <a:p>
          <a:r>
            <a:rPr lang="ru-RU" sz="2000" b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воспроизведение</a:t>
          </a:r>
          <a:endParaRPr lang="ru-RU" sz="2000" b="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D34B613-D976-4E99-A15E-3042984EBA7C}" type="parTrans" cxnId="{1C616343-1DCF-4FF2-AB96-E24D03F2F9C4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0E9915E-AC01-4DB9-BEAC-95B3038448C9}" type="sibTrans" cxnId="{1C616343-1DCF-4FF2-AB96-E24D03F2F9C4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DE61A5E-B45F-416E-8E4C-3FD3EC9B7253}" type="pres">
      <dgm:prSet presAssocID="{BE20B5D9-8651-4A8E-9E58-412D9B509EB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911221-FD45-4D29-BBD4-734A0257EFCA}" type="pres">
      <dgm:prSet presAssocID="{F81E53BD-69D2-4088-A88C-BDEF32C28740}" presName="centerShape" presStyleLbl="node0" presStyleIdx="0" presStyleCnt="1" custScaleX="135260" custScaleY="128184" custLinFactNeighborX="-904" custLinFactNeighborY="153"/>
      <dgm:spPr/>
      <dgm:t>
        <a:bodyPr/>
        <a:lstStyle/>
        <a:p>
          <a:endParaRPr lang="ru-RU"/>
        </a:p>
      </dgm:t>
    </dgm:pt>
    <dgm:pt modelId="{FFE081EC-949D-457C-B5AC-D53BE976E0C8}" type="pres">
      <dgm:prSet presAssocID="{FA812F0F-10F2-4E36-AED2-194BD347D23B}" presName="parTrans" presStyleLbl="sibTrans2D1" presStyleIdx="0" presStyleCnt="4" custScaleX="165449"/>
      <dgm:spPr/>
      <dgm:t>
        <a:bodyPr/>
        <a:lstStyle/>
        <a:p>
          <a:endParaRPr lang="ru-RU"/>
        </a:p>
      </dgm:t>
    </dgm:pt>
    <dgm:pt modelId="{A7A53DF1-B57B-49B2-9514-F8D2D8C7CA0D}" type="pres">
      <dgm:prSet presAssocID="{FA812F0F-10F2-4E36-AED2-194BD347D23B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ADAB156-B621-4F11-8456-ADDFB25AAA4C}" type="pres">
      <dgm:prSet presAssocID="{A851ACD6-3842-48B2-B0C3-5799D262175E}" presName="node" presStyleLbl="node1" presStyleIdx="0" presStyleCnt="4" custScaleX="22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CF0EE-85A8-4C2E-B9C7-DD3C25C599FD}" type="pres">
      <dgm:prSet presAssocID="{2D427C59-8D11-4CCB-996B-A10B7770238E}" presName="parTrans" presStyleLbl="sibTrans2D1" presStyleIdx="1" presStyleCnt="4" custScaleX="149006"/>
      <dgm:spPr/>
      <dgm:t>
        <a:bodyPr/>
        <a:lstStyle/>
        <a:p>
          <a:endParaRPr lang="ru-RU"/>
        </a:p>
      </dgm:t>
    </dgm:pt>
    <dgm:pt modelId="{C3235B03-D662-49BD-86FE-A94363973511}" type="pres">
      <dgm:prSet presAssocID="{2D427C59-8D11-4CCB-996B-A10B7770238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90844CB8-4C6C-4B62-9778-57EFDD7167DD}" type="pres">
      <dgm:prSet presAssocID="{134A00B0-F609-495C-B364-98D3434699D6}" presName="node" presStyleLbl="node1" presStyleIdx="1" presStyleCnt="4" custScaleX="175188" custRadScaleRad="126401" custRadScaleInc="2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AE9D0-97F9-43B6-9CAE-8491183E5141}" type="pres">
      <dgm:prSet presAssocID="{17E6CE47-761B-494E-A5A5-4CA10FF3A5FF}" presName="parTrans" presStyleLbl="sibTrans2D1" presStyleIdx="2" presStyleCnt="4" custScaleX="140740"/>
      <dgm:spPr/>
      <dgm:t>
        <a:bodyPr/>
        <a:lstStyle/>
        <a:p>
          <a:endParaRPr lang="ru-RU"/>
        </a:p>
      </dgm:t>
    </dgm:pt>
    <dgm:pt modelId="{95393AF7-104F-4232-8E3D-7239A60950C8}" type="pres">
      <dgm:prSet presAssocID="{17E6CE47-761B-494E-A5A5-4CA10FF3A5F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EDA16B8-6B50-49D2-8AC7-95A4ADAB70F4}" type="pres">
      <dgm:prSet presAssocID="{FD06B98A-903A-42FE-ADEE-B00842855B79}" presName="node" presStyleLbl="node1" presStyleIdx="2" presStyleCnt="4" custScaleX="228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B58D6-9020-4218-8865-45A6DDCFE3F3}" type="pres">
      <dgm:prSet presAssocID="{0D34B613-D976-4E99-A15E-3042984EBA7C}" presName="parTrans" presStyleLbl="sibTrans2D1" presStyleIdx="3" presStyleCnt="4" custScaleX="153448"/>
      <dgm:spPr/>
      <dgm:t>
        <a:bodyPr/>
        <a:lstStyle/>
        <a:p>
          <a:endParaRPr lang="ru-RU"/>
        </a:p>
      </dgm:t>
    </dgm:pt>
    <dgm:pt modelId="{8D599B29-380A-4B7D-AA77-72B63D2B1550}" type="pres">
      <dgm:prSet presAssocID="{0D34B613-D976-4E99-A15E-3042984EBA7C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63C0C627-487A-4751-9058-4171DCA3DC02}" type="pres">
      <dgm:prSet presAssocID="{EF56A381-2236-4825-8413-3C5EB9D80E27}" presName="node" presStyleLbl="node1" presStyleIdx="3" presStyleCnt="4" custScaleX="165515" custRadScaleRad="127175" custRadScaleInc="-2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9F44E9-0DB8-49FB-A09A-1EAB274F5CA3}" type="presOf" srcId="{0D34B613-D976-4E99-A15E-3042984EBA7C}" destId="{FADB58D6-9020-4218-8865-45A6DDCFE3F3}" srcOrd="0" destOrd="0" presId="urn:microsoft.com/office/officeart/2005/8/layout/radial5"/>
    <dgm:cxn modelId="{F503E2A4-5D85-4E7E-852B-28A87C8CF883}" type="presOf" srcId="{A851ACD6-3842-48B2-B0C3-5799D262175E}" destId="{5ADAB156-B621-4F11-8456-ADDFB25AAA4C}" srcOrd="0" destOrd="0" presId="urn:microsoft.com/office/officeart/2005/8/layout/radial5"/>
    <dgm:cxn modelId="{8DA2B853-CCA9-49A0-81FB-9AAEBBF9A98F}" type="presOf" srcId="{2D427C59-8D11-4CCB-996B-A10B7770238E}" destId="{645CF0EE-85A8-4C2E-B9C7-DD3C25C599FD}" srcOrd="0" destOrd="0" presId="urn:microsoft.com/office/officeart/2005/8/layout/radial5"/>
    <dgm:cxn modelId="{8932EABE-1D51-43C1-8D17-995788D113F2}" type="presOf" srcId="{17E6CE47-761B-494E-A5A5-4CA10FF3A5FF}" destId="{95393AF7-104F-4232-8E3D-7239A60950C8}" srcOrd="1" destOrd="0" presId="urn:microsoft.com/office/officeart/2005/8/layout/radial5"/>
    <dgm:cxn modelId="{48939ACB-4B2E-476A-8F7C-BDBED18B9E1A}" type="presOf" srcId="{EF56A381-2236-4825-8413-3C5EB9D80E27}" destId="{63C0C627-487A-4751-9058-4171DCA3DC02}" srcOrd="0" destOrd="0" presId="urn:microsoft.com/office/officeart/2005/8/layout/radial5"/>
    <dgm:cxn modelId="{AAC1B40D-5A4E-4FEF-9AF2-93A31B1538D7}" type="presOf" srcId="{F81E53BD-69D2-4088-A88C-BDEF32C28740}" destId="{17911221-FD45-4D29-BBD4-734A0257EFCA}" srcOrd="0" destOrd="0" presId="urn:microsoft.com/office/officeart/2005/8/layout/radial5"/>
    <dgm:cxn modelId="{1C616343-1DCF-4FF2-AB96-E24D03F2F9C4}" srcId="{F81E53BD-69D2-4088-A88C-BDEF32C28740}" destId="{EF56A381-2236-4825-8413-3C5EB9D80E27}" srcOrd="3" destOrd="0" parTransId="{0D34B613-D976-4E99-A15E-3042984EBA7C}" sibTransId="{30E9915E-AC01-4DB9-BEAC-95B3038448C9}"/>
    <dgm:cxn modelId="{5E3D7A5A-E4EA-4449-B6A3-B6557DE38DCF}" type="presOf" srcId="{FD06B98A-903A-42FE-ADEE-B00842855B79}" destId="{DEDA16B8-6B50-49D2-8AC7-95A4ADAB70F4}" srcOrd="0" destOrd="0" presId="urn:microsoft.com/office/officeart/2005/8/layout/radial5"/>
    <dgm:cxn modelId="{E0655B14-2FAA-48C3-ACF9-E0A38050DE4E}" type="presOf" srcId="{17E6CE47-761B-494E-A5A5-4CA10FF3A5FF}" destId="{9ABAE9D0-97F9-43B6-9CAE-8491183E5141}" srcOrd="0" destOrd="0" presId="urn:microsoft.com/office/officeart/2005/8/layout/radial5"/>
    <dgm:cxn modelId="{F1B47CAB-2965-47F2-BB53-707CC65FDAB3}" type="presOf" srcId="{134A00B0-F609-495C-B364-98D3434699D6}" destId="{90844CB8-4C6C-4B62-9778-57EFDD7167DD}" srcOrd="0" destOrd="0" presId="urn:microsoft.com/office/officeart/2005/8/layout/radial5"/>
    <dgm:cxn modelId="{88FD36FE-8C0F-48DC-BE6F-873BE062A437}" type="presOf" srcId="{2D427C59-8D11-4CCB-996B-A10B7770238E}" destId="{C3235B03-D662-49BD-86FE-A94363973511}" srcOrd="1" destOrd="0" presId="urn:microsoft.com/office/officeart/2005/8/layout/radial5"/>
    <dgm:cxn modelId="{490FF547-5EA6-4242-A10E-333118A13D7D}" srcId="{F81E53BD-69D2-4088-A88C-BDEF32C28740}" destId="{A851ACD6-3842-48B2-B0C3-5799D262175E}" srcOrd="0" destOrd="0" parTransId="{FA812F0F-10F2-4E36-AED2-194BD347D23B}" sibTransId="{795100CB-EE30-4D4C-9FC2-E8357F416F5E}"/>
    <dgm:cxn modelId="{41B04C3A-BCB7-4786-AF19-277C0829AA9F}" srcId="{BE20B5D9-8651-4A8E-9E58-412D9B509EB4}" destId="{F81E53BD-69D2-4088-A88C-BDEF32C28740}" srcOrd="0" destOrd="0" parTransId="{3CB885A8-6FBA-405A-80A1-E27E9B0D0900}" sibTransId="{83CFFB27-0531-4BD0-BBC9-4CDB8800B745}"/>
    <dgm:cxn modelId="{D22F57C7-B455-4097-A422-3EAC7A9CA639}" type="presOf" srcId="{0D34B613-D976-4E99-A15E-3042984EBA7C}" destId="{8D599B29-380A-4B7D-AA77-72B63D2B1550}" srcOrd="1" destOrd="0" presId="urn:microsoft.com/office/officeart/2005/8/layout/radial5"/>
    <dgm:cxn modelId="{66B54CF1-5765-4027-AEDC-FDF6BB4C9647}" type="presOf" srcId="{BE20B5D9-8651-4A8E-9E58-412D9B509EB4}" destId="{EDE61A5E-B45F-416E-8E4C-3FD3EC9B7253}" srcOrd="0" destOrd="0" presId="urn:microsoft.com/office/officeart/2005/8/layout/radial5"/>
    <dgm:cxn modelId="{B0A85663-0840-4844-ADEC-44DB5465F6B7}" srcId="{F81E53BD-69D2-4088-A88C-BDEF32C28740}" destId="{134A00B0-F609-495C-B364-98D3434699D6}" srcOrd="1" destOrd="0" parTransId="{2D427C59-8D11-4CCB-996B-A10B7770238E}" sibTransId="{03312538-A4F2-4199-BFC3-9CF33492CFE3}"/>
    <dgm:cxn modelId="{B492AB4C-009A-48C2-997C-DCABABE7567C}" type="presOf" srcId="{FA812F0F-10F2-4E36-AED2-194BD347D23B}" destId="{A7A53DF1-B57B-49B2-9514-F8D2D8C7CA0D}" srcOrd="1" destOrd="0" presId="urn:microsoft.com/office/officeart/2005/8/layout/radial5"/>
    <dgm:cxn modelId="{43B40B55-0168-4A22-9D00-DDCEB7D01447}" srcId="{F81E53BD-69D2-4088-A88C-BDEF32C28740}" destId="{FD06B98A-903A-42FE-ADEE-B00842855B79}" srcOrd="2" destOrd="0" parTransId="{17E6CE47-761B-494E-A5A5-4CA10FF3A5FF}" sibTransId="{08BD1EBF-FF34-4D35-A523-69D6342363C7}"/>
    <dgm:cxn modelId="{D90C4C8F-EC67-45A9-B016-B94AEAC5FF47}" type="presOf" srcId="{FA812F0F-10F2-4E36-AED2-194BD347D23B}" destId="{FFE081EC-949D-457C-B5AC-D53BE976E0C8}" srcOrd="0" destOrd="0" presId="urn:microsoft.com/office/officeart/2005/8/layout/radial5"/>
    <dgm:cxn modelId="{C7CEA5AD-DA3A-4794-B830-F307C8FD1201}" type="presParOf" srcId="{EDE61A5E-B45F-416E-8E4C-3FD3EC9B7253}" destId="{17911221-FD45-4D29-BBD4-734A0257EFCA}" srcOrd="0" destOrd="0" presId="urn:microsoft.com/office/officeart/2005/8/layout/radial5"/>
    <dgm:cxn modelId="{62780788-698E-4B28-AAD5-2833C9056A1E}" type="presParOf" srcId="{EDE61A5E-B45F-416E-8E4C-3FD3EC9B7253}" destId="{FFE081EC-949D-457C-B5AC-D53BE976E0C8}" srcOrd="1" destOrd="0" presId="urn:microsoft.com/office/officeart/2005/8/layout/radial5"/>
    <dgm:cxn modelId="{0B234BE5-3365-4E9B-A552-161EE219B8F9}" type="presParOf" srcId="{FFE081EC-949D-457C-B5AC-D53BE976E0C8}" destId="{A7A53DF1-B57B-49B2-9514-F8D2D8C7CA0D}" srcOrd="0" destOrd="0" presId="urn:microsoft.com/office/officeart/2005/8/layout/radial5"/>
    <dgm:cxn modelId="{FC0B93B8-96BD-4B85-8865-E3EDFBC92F71}" type="presParOf" srcId="{EDE61A5E-B45F-416E-8E4C-3FD3EC9B7253}" destId="{5ADAB156-B621-4F11-8456-ADDFB25AAA4C}" srcOrd="2" destOrd="0" presId="urn:microsoft.com/office/officeart/2005/8/layout/radial5"/>
    <dgm:cxn modelId="{4395F1C8-85ED-4C7D-A2DB-F8E3ECD84F7F}" type="presParOf" srcId="{EDE61A5E-B45F-416E-8E4C-3FD3EC9B7253}" destId="{645CF0EE-85A8-4C2E-B9C7-DD3C25C599FD}" srcOrd="3" destOrd="0" presId="urn:microsoft.com/office/officeart/2005/8/layout/radial5"/>
    <dgm:cxn modelId="{44AB4DFE-5313-462A-B87E-6AB50A20824B}" type="presParOf" srcId="{645CF0EE-85A8-4C2E-B9C7-DD3C25C599FD}" destId="{C3235B03-D662-49BD-86FE-A94363973511}" srcOrd="0" destOrd="0" presId="urn:microsoft.com/office/officeart/2005/8/layout/radial5"/>
    <dgm:cxn modelId="{9D4CE4D2-16D5-4FC2-A806-496C2D9133AD}" type="presParOf" srcId="{EDE61A5E-B45F-416E-8E4C-3FD3EC9B7253}" destId="{90844CB8-4C6C-4B62-9778-57EFDD7167DD}" srcOrd="4" destOrd="0" presId="urn:microsoft.com/office/officeart/2005/8/layout/radial5"/>
    <dgm:cxn modelId="{11CD8AF0-2F17-454E-8E51-49C45283E276}" type="presParOf" srcId="{EDE61A5E-B45F-416E-8E4C-3FD3EC9B7253}" destId="{9ABAE9D0-97F9-43B6-9CAE-8491183E5141}" srcOrd="5" destOrd="0" presId="urn:microsoft.com/office/officeart/2005/8/layout/radial5"/>
    <dgm:cxn modelId="{9B1B1B86-EAF3-4230-AF67-A3CEB4E0A793}" type="presParOf" srcId="{9ABAE9D0-97F9-43B6-9CAE-8491183E5141}" destId="{95393AF7-104F-4232-8E3D-7239A60950C8}" srcOrd="0" destOrd="0" presId="urn:microsoft.com/office/officeart/2005/8/layout/radial5"/>
    <dgm:cxn modelId="{EF35F15B-1EEB-4F38-B545-9CEF6A62D7A4}" type="presParOf" srcId="{EDE61A5E-B45F-416E-8E4C-3FD3EC9B7253}" destId="{DEDA16B8-6B50-49D2-8AC7-95A4ADAB70F4}" srcOrd="6" destOrd="0" presId="urn:microsoft.com/office/officeart/2005/8/layout/radial5"/>
    <dgm:cxn modelId="{8DBD0C89-97B9-4599-A60A-5C89762F14C8}" type="presParOf" srcId="{EDE61A5E-B45F-416E-8E4C-3FD3EC9B7253}" destId="{FADB58D6-9020-4218-8865-45A6DDCFE3F3}" srcOrd="7" destOrd="0" presId="urn:microsoft.com/office/officeart/2005/8/layout/radial5"/>
    <dgm:cxn modelId="{5500CB9E-BC1B-4396-A951-226241DF7F21}" type="presParOf" srcId="{FADB58D6-9020-4218-8865-45A6DDCFE3F3}" destId="{8D599B29-380A-4B7D-AA77-72B63D2B1550}" srcOrd="0" destOrd="0" presId="urn:microsoft.com/office/officeart/2005/8/layout/radial5"/>
    <dgm:cxn modelId="{5103A8ED-E6CA-4C53-9A4E-1310B92757E4}" type="presParOf" srcId="{EDE61A5E-B45F-416E-8E4C-3FD3EC9B7253}" destId="{63C0C627-487A-4751-9058-4171DCA3DC02}" srcOrd="8" destOrd="0" presId="urn:microsoft.com/office/officeart/2005/8/layout/radial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9A9189-A654-4C91-9E9D-C7B5E65B0C2D}" type="doc">
      <dgm:prSet loTypeId="urn:microsoft.com/office/officeart/2005/8/layout/hierarchy3" loCatId="relationship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63927EC6-4062-42D2-8167-1632E7FE6A06}">
      <dgm:prSet phldrT="[Текст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семиотика</a:t>
          </a:r>
          <a:endParaRPr lang="ru-RU" dirty="0"/>
        </a:p>
      </dgm:t>
    </dgm:pt>
    <dgm:pt modelId="{568113EA-DB1E-4A1F-BE9E-C3335DD2110A}" type="parTrans" cxnId="{3F6094E6-5B68-4E28-9C58-DA45657D97D1}">
      <dgm:prSet/>
      <dgm:spPr/>
      <dgm:t>
        <a:bodyPr/>
        <a:lstStyle/>
        <a:p>
          <a:endParaRPr lang="ru-RU"/>
        </a:p>
      </dgm:t>
    </dgm:pt>
    <dgm:pt modelId="{5116E801-D8AF-4B0A-97C2-4331BB422599}" type="sibTrans" cxnId="{3F6094E6-5B68-4E28-9C58-DA45657D97D1}">
      <dgm:prSet/>
      <dgm:spPr/>
      <dgm:t>
        <a:bodyPr/>
        <a:lstStyle/>
        <a:p>
          <a:endParaRPr lang="ru-RU"/>
        </a:p>
      </dgm:t>
    </dgm:pt>
    <dgm:pt modelId="{EB1E42D7-C150-4761-861E-A7DE83F8C168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7100BE4C-D17C-4412-B8ED-2EA9F7F64AEB}" type="parTrans" cxnId="{9A6E4923-292A-4AA4-8E96-084F3090FD4E}">
      <dgm:prSet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25400"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a:ln>
      </dgm:spPr>
      <dgm:t>
        <a:bodyPr/>
        <a:lstStyle/>
        <a:p>
          <a:endParaRPr lang="ru-RU"/>
        </a:p>
      </dgm:t>
    </dgm:pt>
    <dgm:pt modelId="{D8289486-9C26-47FC-A251-88412DD3A04B}" type="sibTrans" cxnId="{9A6E4923-292A-4AA4-8E96-084F3090FD4E}">
      <dgm:prSet/>
      <dgm:spPr/>
      <dgm:t>
        <a:bodyPr/>
        <a:lstStyle/>
        <a:p>
          <a:endParaRPr lang="ru-RU"/>
        </a:p>
      </dgm:t>
    </dgm:pt>
    <dgm:pt modelId="{729B3AAD-A215-42C2-A496-AA958EE92EF7}">
      <dgm:prSet phldrT="[Текст]"/>
      <dgm:spPr>
        <a:gradFill rotWithShape="0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2700000" scaled="0"/>
        </a:gradFill>
      </dgm:spPr>
      <dgm:t>
        <a:bodyPr/>
        <a:lstStyle/>
        <a:p>
          <a:r>
            <a:rPr lang="ru-RU" dirty="0" smtClean="0"/>
            <a:t>психология</a:t>
          </a:r>
          <a:endParaRPr lang="ru-RU" dirty="0"/>
        </a:p>
      </dgm:t>
    </dgm:pt>
    <dgm:pt modelId="{5CBBAF57-06C7-4921-BCD0-439541FECE7D}" type="parTrans" cxnId="{93FAB7FB-9D3F-424B-B5F3-48102D2BC60F}">
      <dgm:prSet/>
      <dgm:spPr/>
      <dgm:t>
        <a:bodyPr/>
        <a:lstStyle/>
        <a:p>
          <a:endParaRPr lang="ru-RU"/>
        </a:p>
      </dgm:t>
    </dgm:pt>
    <dgm:pt modelId="{A6EBC24A-CAAB-4F1D-AB6B-47D0102001C1}" type="sibTrans" cxnId="{93FAB7FB-9D3F-424B-B5F3-48102D2BC60F}">
      <dgm:prSet/>
      <dgm:spPr/>
      <dgm:t>
        <a:bodyPr/>
        <a:lstStyle/>
        <a:p>
          <a:endParaRPr lang="ru-RU"/>
        </a:p>
      </dgm:t>
    </dgm:pt>
    <dgm:pt modelId="{36AE82EC-09E4-48E6-9BB6-357EABA107F9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415ACF37-667A-478E-BCE8-D3353D42C2D5}" type="parTrans" cxnId="{DC5C345E-B1AC-441B-B789-07A9890ADB1C}">
      <dgm:prSet/>
      <dgm:spPr>
        <a:ln w="25400"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a:ln>
      </dgm:spPr>
      <dgm:t>
        <a:bodyPr/>
        <a:lstStyle/>
        <a:p>
          <a:endParaRPr lang="ru-RU"/>
        </a:p>
      </dgm:t>
    </dgm:pt>
    <dgm:pt modelId="{62A3EAED-8842-4EB5-9B76-07FDF5435AA0}" type="sibTrans" cxnId="{DC5C345E-B1AC-441B-B789-07A9890ADB1C}">
      <dgm:prSet/>
      <dgm:spPr/>
      <dgm:t>
        <a:bodyPr/>
        <a:lstStyle/>
        <a:p>
          <a:endParaRPr lang="ru-RU"/>
        </a:p>
      </dgm:t>
    </dgm:pt>
    <dgm:pt modelId="{FBF59D6C-2342-4695-8F5B-60D483763E4A}" type="pres">
      <dgm:prSet presAssocID="{DC9A9189-A654-4C91-9E9D-C7B5E65B0C2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4AFC8D-77FE-458E-8094-AB9695D5279F}" type="pres">
      <dgm:prSet presAssocID="{63927EC6-4062-42D2-8167-1632E7FE6A06}" presName="root" presStyleCnt="0"/>
      <dgm:spPr/>
    </dgm:pt>
    <dgm:pt modelId="{B8E8B294-5303-4BF0-9EE0-E65413CA3FE4}" type="pres">
      <dgm:prSet presAssocID="{63927EC6-4062-42D2-8167-1632E7FE6A06}" presName="rootComposite" presStyleCnt="0"/>
      <dgm:spPr/>
    </dgm:pt>
    <dgm:pt modelId="{605712F9-B030-408F-A8CF-8AF5A4039C0B}" type="pres">
      <dgm:prSet presAssocID="{63927EC6-4062-42D2-8167-1632E7FE6A06}" presName="rootText" presStyleLbl="node1" presStyleIdx="0" presStyleCnt="2" custScaleX="22749" custScaleY="27160" custLinFactNeighborX="30548" custLinFactNeighborY="-30181"/>
      <dgm:spPr/>
      <dgm:t>
        <a:bodyPr/>
        <a:lstStyle/>
        <a:p>
          <a:endParaRPr lang="ru-RU"/>
        </a:p>
      </dgm:t>
    </dgm:pt>
    <dgm:pt modelId="{F7DFB181-11DC-47DB-9F02-1E88986D5C19}" type="pres">
      <dgm:prSet presAssocID="{63927EC6-4062-42D2-8167-1632E7FE6A06}" presName="rootConnector" presStyleLbl="node1" presStyleIdx="0" presStyleCnt="2"/>
      <dgm:spPr/>
      <dgm:t>
        <a:bodyPr/>
        <a:lstStyle/>
        <a:p>
          <a:endParaRPr lang="ru-RU"/>
        </a:p>
      </dgm:t>
    </dgm:pt>
    <dgm:pt modelId="{2373D8D3-5D2C-4291-B842-48BA0C158261}" type="pres">
      <dgm:prSet presAssocID="{63927EC6-4062-42D2-8167-1632E7FE6A06}" presName="childShape" presStyleCnt="0"/>
      <dgm:spPr/>
    </dgm:pt>
    <dgm:pt modelId="{D4E1551F-20C5-4209-BBE9-24D0D8AC8AD9}" type="pres">
      <dgm:prSet presAssocID="{7100BE4C-D17C-4412-B8ED-2EA9F7F64AEB}" presName="Name13" presStyleLbl="parChTrans1D2" presStyleIdx="0" presStyleCnt="2"/>
      <dgm:spPr/>
      <dgm:t>
        <a:bodyPr/>
        <a:lstStyle/>
        <a:p>
          <a:endParaRPr lang="ru-RU"/>
        </a:p>
      </dgm:t>
    </dgm:pt>
    <dgm:pt modelId="{E0286B3B-A330-442E-8D04-B41111214128}" type="pres">
      <dgm:prSet presAssocID="{EB1E42D7-C150-4761-861E-A7DE83F8C168}" presName="childText" presStyleLbl="bgAcc1" presStyleIdx="0" presStyleCnt="2" custScaleX="19784" custScaleY="26876" custLinFactNeighborX="38592" custLinFactNeighborY="-46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002AF-DD9A-4B0C-A9D8-BD8E372AF72B}" type="pres">
      <dgm:prSet presAssocID="{729B3AAD-A215-42C2-A496-AA958EE92EF7}" presName="root" presStyleCnt="0"/>
      <dgm:spPr/>
    </dgm:pt>
    <dgm:pt modelId="{675F2821-5C44-4F51-8620-1FE7DB958C7F}" type="pres">
      <dgm:prSet presAssocID="{729B3AAD-A215-42C2-A496-AA958EE92EF7}" presName="rootComposite" presStyleCnt="0"/>
      <dgm:spPr/>
    </dgm:pt>
    <dgm:pt modelId="{355D2601-9593-4024-93DC-706C4C3382C8}" type="pres">
      <dgm:prSet presAssocID="{729B3AAD-A215-42C2-A496-AA958EE92EF7}" presName="rootText" presStyleLbl="node1" presStyleIdx="1" presStyleCnt="2" custScaleX="21140" custScaleY="25809" custLinFactNeighborX="13745" custLinFactNeighborY="-28515"/>
      <dgm:spPr/>
      <dgm:t>
        <a:bodyPr/>
        <a:lstStyle/>
        <a:p>
          <a:endParaRPr lang="ru-RU"/>
        </a:p>
      </dgm:t>
    </dgm:pt>
    <dgm:pt modelId="{50C8DFE4-F313-4871-913C-632D37249EDC}" type="pres">
      <dgm:prSet presAssocID="{729B3AAD-A215-42C2-A496-AA958EE92EF7}" presName="rootConnector" presStyleLbl="node1" presStyleIdx="1" presStyleCnt="2"/>
      <dgm:spPr/>
      <dgm:t>
        <a:bodyPr/>
        <a:lstStyle/>
        <a:p>
          <a:endParaRPr lang="ru-RU"/>
        </a:p>
      </dgm:t>
    </dgm:pt>
    <dgm:pt modelId="{F01D8B28-9CAA-4793-BF52-4F9FDDA7A0F3}" type="pres">
      <dgm:prSet presAssocID="{729B3AAD-A215-42C2-A496-AA958EE92EF7}" presName="childShape" presStyleCnt="0"/>
      <dgm:spPr/>
    </dgm:pt>
    <dgm:pt modelId="{69F199AD-DCD2-4A00-97C1-1AE4A54127EC}" type="pres">
      <dgm:prSet presAssocID="{415ACF37-667A-478E-BCE8-D3353D42C2D5}" presName="Name13" presStyleLbl="parChTrans1D2" presStyleIdx="1" presStyleCnt="2"/>
      <dgm:spPr/>
      <dgm:t>
        <a:bodyPr/>
        <a:lstStyle/>
        <a:p>
          <a:endParaRPr lang="ru-RU"/>
        </a:p>
      </dgm:t>
    </dgm:pt>
    <dgm:pt modelId="{0964CEA6-120C-4B81-9C98-79992704B0C9}" type="pres">
      <dgm:prSet presAssocID="{36AE82EC-09E4-48E6-9BB6-357EABA107F9}" presName="childText" presStyleLbl="bgAcc1" presStyleIdx="1" presStyleCnt="2" custScaleX="18942" custScaleY="26487" custLinFactNeighborX="17020" custLinFactNeighborY="-44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9D6928-7B2D-42E5-BE05-3C572318938B}" type="presOf" srcId="{415ACF37-667A-478E-BCE8-D3353D42C2D5}" destId="{69F199AD-DCD2-4A00-97C1-1AE4A54127EC}" srcOrd="0" destOrd="0" presId="urn:microsoft.com/office/officeart/2005/8/layout/hierarchy3"/>
    <dgm:cxn modelId="{9A6E4923-292A-4AA4-8E96-084F3090FD4E}" srcId="{63927EC6-4062-42D2-8167-1632E7FE6A06}" destId="{EB1E42D7-C150-4761-861E-A7DE83F8C168}" srcOrd="0" destOrd="0" parTransId="{7100BE4C-D17C-4412-B8ED-2EA9F7F64AEB}" sibTransId="{D8289486-9C26-47FC-A251-88412DD3A04B}"/>
    <dgm:cxn modelId="{117B1CBF-EC59-4020-943A-DAFD1A7E37CD}" type="presOf" srcId="{63927EC6-4062-42D2-8167-1632E7FE6A06}" destId="{F7DFB181-11DC-47DB-9F02-1E88986D5C19}" srcOrd="1" destOrd="0" presId="urn:microsoft.com/office/officeart/2005/8/layout/hierarchy3"/>
    <dgm:cxn modelId="{8C506385-9BDE-4FCA-B1C7-31F83CC0BD69}" type="presOf" srcId="{729B3AAD-A215-42C2-A496-AA958EE92EF7}" destId="{355D2601-9593-4024-93DC-706C4C3382C8}" srcOrd="0" destOrd="0" presId="urn:microsoft.com/office/officeart/2005/8/layout/hierarchy3"/>
    <dgm:cxn modelId="{DC5C345E-B1AC-441B-B789-07A9890ADB1C}" srcId="{729B3AAD-A215-42C2-A496-AA958EE92EF7}" destId="{36AE82EC-09E4-48E6-9BB6-357EABA107F9}" srcOrd="0" destOrd="0" parTransId="{415ACF37-667A-478E-BCE8-D3353D42C2D5}" sibTransId="{62A3EAED-8842-4EB5-9B76-07FDF5435AA0}"/>
    <dgm:cxn modelId="{7DF78C27-3729-40C0-8C01-091D6FE8A1C9}" type="presOf" srcId="{63927EC6-4062-42D2-8167-1632E7FE6A06}" destId="{605712F9-B030-408F-A8CF-8AF5A4039C0B}" srcOrd="0" destOrd="0" presId="urn:microsoft.com/office/officeart/2005/8/layout/hierarchy3"/>
    <dgm:cxn modelId="{76119F2C-2FC8-42C1-BA8D-2AB5B22CDE83}" type="presOf" srcId="{729B3AAD-A215-42C2-A496-AA958EE92EF7}" destId="{50C8DFE4-F313-4871-913C-632D37249EDC}" srcOrd="1" destOrd="0" presId="urn:microsoft.com/office/officeart/2005/8/layout/hierarchy3"/>
    <dgm:cxn modelId="{3F6094E6-5B68-4E28-9C58-DA45657D97D1}" srcId="{DC9A9189-A654-4C91-9E9D-C7B5E65B0C2D}" destId="{63927EC6-4062-42D2-8167-1632E7FE6A06}" srcOrd="0" destOrd="0" parTransId="{568113EA-DB1E-4A1F-BE9E-C3335DD2110A}" sibTransId="{5116E801-D8AF-4B0A-97C2-4331BB422599}"/>
    <dgm:cxn modelId="{A70CCCDB-E8C3-49E3-9082-421843FF285D}" type="presOf" srcId="{7100BE4C-D17C-4412-B8ED-2EA9F7F64AEB}" destId="{D4E1551F-20C5-4209-BBE9-24D0D8AC8AD9}" srcOrd="0" destOrd="0" presId="urn:microsoft.com/office/officeart/2005/8/layout/hierarchy3"/>
    <dgm:cxn modelId="{16445776-B4A8-4A3E-B950-7FF3142D9748}" type="presOf" srcId="{36AE82EC-09E4-48E6-9BB6-357EABA107F9}" destId="{0964CEA6-120C-4B81-9C98-79992704B0C9}" srcOrd="0" destOrd="0" presId="urn:microsoft.com/office/officeart/2005/8/layout/hierarchy3"/>
    <dgm:cxn modelId="{EF46B1B9-0D8E-40C8-8A55-AAA78982EB8B}" type="presOf" srcId="{DC9A9189-A654-4C91-9E9D-C7B5E65B0C2D}" destId="{FBF59D6C-2342-4695-8F5B-60D483763E4A}" srcOrd="0" destOrd="0" presId="urn:microsoft.com/office/officeart/2005/8/layout/hierarchy3"/>
    <dgm:cxn modelId="{86676CF3-C414-41B2-9896-5A467655B6A5}" type="presOf" srcId="{EB1E42D7-C150-4761-861E-A7DE83F8C168}" destId="{E0286B3B-A330-442E-8D04-B41111214128}" srcOrd="0" destOrd="0" presId="urn:microsoft.com/office/officeart/2005/8/layout/hierarchy3"/>
    <dgm:cxn modelId="{93FAB7FB-9D3F-424B-B5F3-48102D2BC60F}" srcId="{DC9A9189-A654-4C91-9E9D-C7B5E65B0C2D}" destId="{729B3AAD-A215-42C2-A496-AA958EE92EF7}" srcOrd="1" destOrd="0" parTransId="{5CBBAF57-06C7-4921-BCD0-439541FECE7D}" sibTransId="{A6EBC24A-CAAB-4F1D-AB6B-47D0102001C1}"/>
    <dgm:cxn modelId="{560FF714-5FAA-454E-92D6-D360EB9430E2}" type="presParOf" srcId="{FBF59D6C-2342-4695-8F5B-60D483763E4A}" destId="{064AFC8D-77FE-458E-8094-AB9695D5279F}" srcOrd="0" destOrd="0" presId="urn:microsoft.com/office/officeart/2005/8/layout/hierarchy3"/>
    <dgm:cxn modelId="{3A7C0FF3-44BF-44A0-9A0A-01C9EBBF8E2E}" type="presParOf" srcId="{064AFC8D-77FE-458E-8094-AB9695D5279F}" destId="{B8E8B294-5303-4BF0-9EE0-E65413CA3FE4}" srcOrd="0" destOrd="0" presId="urn:microsoft.com/office/officeart/2005/8/layout/hierarchy3"/>
    <dgm:cxn modelId="{44B85B97-5F30-4A99-8357-685FE14BAE57}" type="presParOf" srcId="{B8E8B294-5303-4BF0-9EE0-E65413CA3FE4}" destId="{605712F9-B030-408F-A8CF-8AF5A4039C0B}" srcOrd="0" destOrd="0" presId="urn:microsoft.com/office/officeart/2005/8/layout/hierarchy3"/>
    <dgm:cxn modelId="{5D996CB7-D88D-42B8-8F8C-AF984C4A2D27}" type="presParOf" srcId="{B8E8B294-5303-4BF0-9EE0-E65413CA3FE4}" destId="{F7DFB181-11DC-47DB-9F02-1E88986D5C19}" srcOrd="1" destOrd="0" presId="urn:microsoft.com/office/officeart/2005/8/layout/hierarchy3"/>
    <dgm:cxn modelId="{7D12F5ED-7AB2-4E83-80D8-CE0BAD96B96E}" type="presParOf" srcId="{064AFC8D-77FE-458E-8094-AB9695D5279F}" destId="{2373D8D3-5D2C-4291-B842-48BA0C158261}" srcOrd="1" destOrd="0" presId="urn:microsoft.com/office/officeart/2005/8/layout/hierarchy3"/>
    <dgm:cxn modelId="{99E3789F-E114-4380-B888-A467101F8CFF}" type="presParOf" srcId="{2373D8D3-5D2C-4291-B842-48BA0C158261}" destId="{D4E1551F-20C5-4209-BBE9-24D0D8AC8AD9}" srcOrd="0" destOrd="0" presId="urn:microsoft.com/office/officeart/2005/8/layout/hierarchy3"/>
    <dgm:cxn modelId="{1E160217-5AF4-4BF7-8D02-81DA1EA32EFC}" type="presParOf" srcId="{2373D8D3-5D2C-4291-B842-48BA0C158261}" destId="{E0286B3B-A330-442E-8D04-B41111214128}" srcOrd="1" destOrd="0" presId="urn:microsoft.com/office/officeart/2005/8/layout/hierarchy3"/>
    <dgm:cxn modelId="{3250C216-CE84-4965-935C-343E13B01A63}" type="presParOf" srcId="{FBF59D6C-2342-4695-8F5B-60D483763E4A}" destId="{11D002AF-DD9A-4B0C-A9D8-BD8E372AF72B}" srcOrd="1" destOrd="0" presId="urn:microsoft.com/office/officeart/2005/8/layout/hierarchy3"/>
    <dgm:cxn modelId="{88E03488-EC33-4294-9636-077F2AEBBEDE}" type="presParOf" srcId="{11D002AF-DD9A-4B0C-A9D8-BD8E372AF72B}" destId="{675F2821-5C44-4F51-8620-1FE7DB958C7F}" srcOrd="0" destOrd="0" presId="urn:microsoft.com/office/officeart/2005/8/layout/hierarchy3"/>
    <dgm:cxn modelId="{0220EE8F-9CD6-4F37-A71F-F7E2EA810A45}" type="presParOf" srcId="{675F2821-5C44-4F51-8620-1FE7DB958C7F}" destId="{355D2601-9593-4024-93DC-706C4C3382C8}" srcOrd="0" destOrd="0" presId="urn:microsoft.com/office/officeart/2005/8/layout/hierarchy3"/>
    <dgm:cxn modelId="{5448E26D-7B81-44AF-B70C-1098C0850550}" type="presParOf" srcId="{675F2821-5C44-4F51-8620-1FE7DB958C7F}" destId="{50C8DFE4-F313-4871-913C-632D37249EDC}" srcOrd="1" destOrd="0" presId="urn:microsoft.com/office/officeart/2005/8/layout/hierarchy3"/>
    <dgm:cxn modelId="{1F81C368-6B76-4094-8617-0B408D4EE84F}" type="presParOf" srcId="{11D002AF-DD9A-4B0C-A9D8-BD8E372AF72B}" destId="{F01D8B28-9CAA-4793-BF52-4F9FDDA7A0F3}" srcOrd="1" destOrd="0" presId="urn:microsoft.com/office/officeart/2005/8/layout/hierarchy3"/>
    <dgm:cxn modelId="{79F915AF-7D1F-48BB-9D8F-6D39DCF435DA}" type="presParOf" srcId="{F01D8B28-9CAA-4793-BF52-4F9FDDA7A0F3}" destId="{69F199AD-DCD2-4A00-97C1-1AE4A54127EC}" srcOrd="0" destOrd="0" presId="urn:microsoft.com/office/officeart/2005/8/layout/hierarchy3"/>
    <dgm:cxn modelId="{D74514E4-A4F9-4D31-A71E-4B62319BF2D7}" type="presParOf" srcId="{F01D8B28-9CAA-4793-BF52-4F9FDDA7A0F3}" destId="{0964CEA6-120C-4B81-9C98-79992704B0C9}" srcOrd="1" destOrd="0" presId="urn:microsoft.com/office/officeart/2005/8/layout/hierarchy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4F7817-A743-49CD-85BB-CC95A5542CAD}" type="doc">
      <dgm:prSet loTypeId="urn:microsoft.com/office/officeart/2005/8/layout/hierarchy3" loCatId="relationship" qsTypeId="urn:microsoft.com/office/officeart/2005/8/quickstyle/simple1#7" qsCatId="simple" csTypeId="urn:microsoft.com/office/officeart/2005/8/colors/accent1_2#19" csCatId="accent1" phldr="1"/>
      <dgm:spPr/>
      <dgm:t>
        <a:bodyPr/>
        <a:lstStyle/>
        <a:p>
          <a:endParaRPr lang="ru-RU"/>
        </a:p>
      </dgm:t>
    </dgm:pt>
    <dgm:pt modelId="{D414E474-1AE9-4FF3-85EE-6E8AE9DFAD19}">
      <dgm:prSet phldrT="[Текст]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ru-RU" dirty="0" smtClean="0"/>
            <a:t>методика</a:t>
          </a:r>
          <a:endParaRPr lang="ru-RU" dirty="0"/>
        </a:p>
      </dgm:t>
    </dgm:pt>
    <dgm:pt modelId="{844C6888-A051-46E1-ABC3-9E6E2668584A}" type="parTrans" cxnId="{9DEF65FD-9406-4CEF-B2A0-495903EB7C21}">
      <dgm:prSet/>
      <dgm:spPr/>
      <dgm:t>
        <a:bodyPr/>
        <a:lstStyle/>
        <a:p>
          <a:endParaRPr lang="ru-RU"/>
        </a:p>
      </dgm:t>
    </dgm:pt>
    <dgm:pt modelId="{58E7B576-B35A-4219-A722-BA151F58E72A}" type="sibTrans" cxnId="{9DEF65FD-9406-4CEF-B2A0-495903EB7C21}">
      <dgm:prSet/>
      <dgm:spPr/>
      <dgm:t>
        <a:bodyPr/>
        <a:lstStyle/>
        <a:p>
          <a:endParaRPr lang="ru-RU"/>
        </a:p>
      </dgm:t>
    </dgm:pt>
    <dgm:pt modelId="{93D83248-EB29-4C25-82C0-A4791C20ADC3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10E5AFC7-F2B3-4AFC-8CDE-0E078D83A298}" type="parTrans" cxnId="{9CC83EBF-CEA6-4362-824B-FDE6685ADA1B}">
      <dgm:prSet/>
      <dgm:spPr/>
      <dgm:t>
        <a:bodyPr/>
        <a:lstStyle/>
        <a:p>
          <a:endParaRPr lang="ru-RU"/>
        </a:p>
      </dgm:t>
    </dgm:pt>
    <dgm:pt modelId="{BB4F0753-3A56-45CE-901E-43671E20F33F}" type="sibTrans" cxnId="{9CC83EBF-CEA6-4362-824B-FDE6685ADA1B}">
      <dgm:prSet/>
      <dgm:spPr/>
      <dgm:t>
        <a:bodyPr/>
        <a:lstStyle/>
        <a:p>
          <a:endParaRPr lang="ru-RU"/>
        </a:p>
      </dgm:t>
    </dgm:pt>
    <dgm:pt modelId="{DA07DEB0-DED6-44F8-B183-16E0CEEB86A4}">
      <dgm:prSet phldrT="[Текст]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dirty="0" smtClean="0"/>
            <a:t>форма</a:t>
          </a:r>
          <a:endParaRPr lang="ru-RU" dirty="0"/>
        </a:p>
      </dgm:t>
    </dgm:pt>
    <dgm:pt modelId="{814B7EFF-2B8A-46A5-AABA-F4B7AC23BF12}" type="parTrans" cxnId="{59E7988B-6245-4967-8334-5888EA9C9870}">
      <dgm:prSet/>
      <dgm:spPr/>
      <dgm:t>
        <a:bodyPr/>
        <a:lstStyle/>
        <a:p>
          <a:endParaRPr lang="ru-RU"/>
        </a:p>
      </dgm:t>
    </dgm:pt>
    <dgm:pt modelId="{1B0FC53F-4DD2-4BEF-AB28-4DE6A1751D3B}" type="sibTrans" cxnId="{59E7988B-6245-4967-8334-5888EA9C9870}">
      <dgm:prSet/>
      <dgm:spPr/>
      <dgm:t>
        <a:bodyPr/>
        <a:lstStyle/>
        <a:p>
          <a:endParaRPr lang="ru-RU"/>
        </a:p>
      </dgm:t>
    </dgm:pt>
    <dgm:pt modelId="{B2FAFBDD-282B-4C47-A53D-62D14148D938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1057C528-DEA9-46A1-898F-FA015B396348}" type="parTrans" cxnId="{B911B72F-629D-4263-8B70-561B8AFE2502}">
      <dgm:prSet/>
      <dgm:spPr/>
      <dgm:t>
        <a:bodyPr/>
        <a:lstStyle/>
        <a:p>
          <a:endParaRPr lang="ru-RU"/>
        </a:p>
      </dgm:t>
    </dgm:pt>
    <dgm:pt modelId="{7D400C8D-6230-4241-8917-C833D99A3421}" type="sibTrans" cxnId="{B911B72F-629D-4263-8B70-561B8AFE2502}">
      <dgm:prSet/>
      <dgm:spPr/>
      <dgm:t>
        <a:bodyPr/>
        <a:lstStyle/>
        <a:p>
          <a:endParaRPr lang="ru-RU"/>
        </a:p>
      </dgm:t>
    </dgm:pt>
    <dgm:pt modelId="{CE2CE6EC-F493-4CA9-81C9-25E5DD88DF25}" type="pres">
      <dgm:prSet presAssocID="{9B4F7817-A743-49CD-85BB-CC95A5542CA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D80182-B881-4725-A366-DEF3429EA7AE}" type="pres">
      <dgm:prSet presAssocID="{D414E474-1AE9-4FF3-85EE-6E8AE9DFAD19}" presName="root" presStyleCnt="0"/>
      <dgm:spPr/>
    </dgm:pt>
    <dgm:pt modelId="{3D933D00-78AC-48E9-866D-881ECEA7AF53}" type="pres">
      <dgm:prSet presAssocID="{D414E474-1AE9-4FF3-85EE-6E8AE9DFAD19}" presName="rootComposite" presStyleCnt="0"/>
      <dgm:spPr/>
    </dgm:pt>
    <dgm:pt modelId="{3BD5AD66-0CBA-4038-8A1C-FA02DBCD5532}" type="pres">
      <dgm:prSet presAssocID="{D414E474-1AE9-4FF3-85EE-6E8AE9DFAD19}" presName="rootText" presStyleLbl="node1" presStyleIdx="0" presStyleCnt="2" custScaleX="21406" custScaleY="23084" custLinFactNeighborX="31362" custLinFactNeighborY="38217"/>
      <dgm:spPr/>
      <dgm:t>
        <a:bodyPr/>
        <a:lstStyle/>
        <a:p>
          <a:endParaRPr lang="ru-RU"/>
        </a:p>
      </dgm:t>
    </dgm:pt>
    <dgm:pt modelId="{4A757156-67FE-41F1-95C8-0DA9072382B2}" type="pres">
      <dgm:prSet presAssocID="{D414E474-1AE9-4FF3-85EE-6E8AE9DFAD19}" presName="rootConnector" presStyleLbl="node1" presStyleIdx="0" presStyleCnt="2"/>
      <dgm:spPr/>
      <dgm:t>
        <a:bodyPr/>
        <a:lstStyle/>
        <a:p>
          <a:endParaRPr lang="ru-RU"/>
        </a:p>
      </dgm:t>
    </dgm:pt>
    <dgm:pt modelId="{D1084AE6-5026-42D9-B5F1-8ECCB236095D}" type="pres">
      <dgm:prSet presAssocID="{D414E474-1AE9-4FF3-85EE-6E8AE9DFAD19}" presName="childShape" presStyleCnt="0"/>
      <dgm:spPr/>
    </dgm:pt>
    <dgm:pt modelId="{F9C4C27B-75F2-4687-9BFB-F4F49245C497}" type="pres">
      <dgm:prSet presAssocID="{10E5AFC7-F2B3-4AFC-8CDE-0E078D83A298}" presName="Name13" presStyleLbl="parChTrans1D2" presStyleIdx="0" presStyleCnt="2"/>
      <dgm:spPr/>
      <dgm:t>
        <a:bodyPr/>
        <a:lstStyle/>
        <a:p>
          <a:endParaRPr lang="ru-RU"/>
        </a:p>
      </dgm:t>
    </dgm:pt>
    <dgm:pt modelId="{813E9E52-EF00-4DCF-BFD2-13880FACF00C}" type="pres">
      <dgm:prSet presAssocID="{93D83248-EB29-4C25-82C0-A4791C20ADC3}" presName="childText" presStyleLbl="bgAcc1" presStyleIdx="0" presStyleCnt="2" custScaleX="20489" custScaleY="26711" custLinFactNeighborX="41024" custLinFactNeighborY="26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60D99-6BE0-43B7-9E7C-F2BCE5EAB238}" type="pres">
      <dgm:prSet presAssocID="{DA07DEB0-DED6-44F8-B183-16E0CEEB86A4}" presName="root" presStyleCnt="0"/>
      <dgm:spPr/>
    </dgm:pt>
    <dgm:pt modelId="{8C921AB2-A06C-4C08-AD17-B9DCBC132150}" type="pres">
      <dgm:prSet presAssocID="{DA07DEB0-DED6-44F8-B183-16E0CEEB86A4}" presName="rootComposite" presStyleCnt="0"/>
      <dgm:spPr/>
    </dgm:pt>
    <dgm:pt modelId="{C6480DEA-C010-4FE1-8814-A45802F12293}" type="pres">
      <dgm:prSet presAssocID="{DA07DEB0-DED6-44F8-B183-16E0CEEB86A4}" presName="rootText" presStyleLbl="node1" presStyleIdx="1" presStyleCnt="2" custScaleX="22876" custScaleY="24488" custLinFactNeighborX="15284" custLinFactNeighborY="38217"/>
      <dgm:spPr/>
      <dgm:t>
        <a:bodyPr/>
        <a:lstStyle/>
        <a:p>
          <a:endParaRPr lang="ru-RU"/>
        </a:p>
      </dgm:t>
    </dgm:pt>
    <dgm:pt modelId="{34211566-F896-4185-9DB7-016CBB436EBB}" type="pres">
      <dgm:prSet presAssocID="{DA07DEB0-DED6-44F8-B183-16E0CEEB86A4}" presName="rootConnector" presStyleLbl="node1" presStyleIdx="1" presStyleCnt="2"/>
      <dgm:spPr/>
      <dgm:t>
        <a:bodyPr/>
        <a:lstStyle/>
        <a:p>
          <a:endParaRPr lang="ru-RU"/>
        </a:p>
      </dgm:t>
    </dgm:pt>
    <dgm:pt modelId="{4AE2167E-AC98-497C-8CE1-CD48FA00E742}" type="pres">
      <dgm:prSet presAssocID="{DA07DEB0-DED6-44F8-B183-16E0CEEB86A4}" presName="childShape" presStyleCnt="0"/>
      <dgm:spPr/>
    </dgm:pt>
    <dgm:pt modelId="{115B92D0-A948-40F1-BF33-5D54ACB7B06D}" type="pres">
      <dgm:prSet presAssocID="{1057C528-DEA9-46A1-898F-FA015B396348}" presName="Name13" presStyleLbl="parChTrans1D2" presStyleIdx="1" presStyleCnt="2"/>
      <dgm:spPr/>
      <dgm:t>
        <a:bodyPr/>
        <a:lstStyle/>
        <a:p>
          <a:endParaRPr lang="ru-RU"/>
        </a:p>
      </dgm:t>
    </dgm:pt>
    <dgm:pt modelId="{6AA92604-F56A-4C9C-AB19-9014262F86C6}" type="pres">
      <dgm:prSet presAssocID="{B2FAFBDD-282B-4C47-A53D-62D14148D938}" presName="childText" presStyleLbl="bgAcc1" presStyleIdx="1" presStyleCnt="2" custScaleX="18966" custScaleY="25307" custLinFactNeighborX="20558" custLinFactNeighborY="24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EF65FD-9406-4CEF-B2A0-495903EB7C21}" srcId="{9B4F7817-A743-49CD-85BB-CC95A5542CAD}" destId="{D414E474-1AE9-4FF3-85EE-6E8AE9DFAD19}" srcOrd="0" destOrd="0" parTransId="{844C6888-A051-46E1-ABC3-9E6E2668584A}" sibTransId="{58E7B576-B35A-4219-A722-BA151F58E72A}"/>
    <dgm:cxn modelId="{B978F727-8F61-4D9F-A75C-DE837C7D3013}" type="presOf" srcId="{DA07DEB0-DED6-44F8-B183-16E0CEEB86A4}" destId="{34211566-F896-4185-9DB7-016CBB436EBB}" srcOrd="1" destOrd="0" presId="urn:microsoft.com/office/officeart/2005/8/layout/hierarchy3"/>
    <dgm:cxn modelId="{7BEA5EB6-57D1-4239-85D1-F97DBC88A218}" type="presOf" srcId="{D414E474-1AE9-4FF3-85EE-6E8AE9DFAD19}" destId="{4A757156-67FE-41F1-95C8-0DA9072382B2}" srcOrd="1" destOrd="0" presId="urn:microsoft.com/office/officeart/2005/8/layout/hierarchy3"/>
    <dgm:cxn modelId="{A9BDE8C1-4063-4A1A-875D-57B37A7435DE}" type="presOf" srcId="{9B4F7817-A743-49CD-85BB-CC95A5542CAD}" destId="{CE2CE6EC-F493-4CA9-81C9-25E5DD88DF25}" srcOrd="0" destOrd="0" presId="urn:microsoft.com/office/officeart/2005/8/layout/hierarchy3"/>
    <dgm:cxn modelId="{B911B72F-629D-4263-8B70-561B8AFE2502}" srcId="{DA07DEB0-DED6-44F8-B183-16E0CEEB86A4}" destId="{B2FAFBDD-282B-4C47-A53D-62D14148D938}" srcOrd="0" destOrd="0" parTransId="{1057C528-DEA9-46A1-898F-FA015B396348}" sibTransId="{7D400C8D-6230-4241-8917-C833D99A3421}"/>
    <dgm:cxn modelId="{996B1C50-3FA8-4293-8776-1A25B3C7D43D}" type="presOf" srcId="{93D83248-EB29-4C25-82C0-A4791C20ADC3}" destId="{813E9E52-EF00-4DCF-BFD2-13880FACF00C}" srcOrd="0" destOrd="0" presId="urn:microsoft.com/office/officeart/2005/8/layout/hierarchy3"/>
    <dgm:cxn modelId="{9CC83EBF-CEA6-4362-824B-FDE6685ADA1B}" srcId="{D414E474-1AE9-4FF3-85EE-6E8AE9DFAD19}" destId="{93D83248-EB29-4C25-82C0-A4791C20ADC3}" srcOrd="0" destOrd="0" parTransId="{10E5AFC7-F2B3-4AFC-8CDE-0E078D83A298}" sibTransId="{BB4F0753-3A56-45CE-901E-43671E20F33F}"/>
    <dgm:cxn modelId="{59E7988B-6245-4967-8334-5888EA9C9870}" srcId="{9B4F7817-A743-49CD-85BB-CC95A5542CAD}" destId="{DA07DEB0-DED6-44F8-B183-16E0CEEB86A4}" srcOrd="1" destOrd="0" parTransId="{814B7EFF-2B8A-46A5-AABA-F4B7AC23BF12}" sibTransId="{1B0FC53F-4DD2-4BEF-AB28-4DE6A1751D3B}"/>
    <dgm:cxn modelId="{D3A0FC6E-3984-4810-AF2A-ACF9B828A0C1}" type="presOf" srcId="{DA07DEB0-DED6-44F8-B183-16E0CEEB86A4}" destId="{C6480DEA-C010-4FE1-8814-A45802F12293}" srcOrd="0" destOrd="0" presId="urn:microsoft.com/office/officeart/2005/8/layout/hierarchy3"/>
    <dgm:cxn modelId="{ED20C1D4-B0BC-43FA-AD8E-7035D9BC40B2}" type="presOf" srcId="{1057C528-DEA9-46A1-898F-FA015B396348}" destId="{115B92D0-A948-40F1-BF33-5D54ACB7B06D}" srcOrd="0" destOrd="0" presId="urn:microsoft.com/office/officeart/2005/8/layout/hierarchy3"/>
    <dgm:cxn modelId="{900F0574-9650-48FE-8C01-F15A9CC7B805}" type="presOf" srcId="{B2FAFBDD-282B-4C47-A53D-62D14148D938}" destId="{6AA92604-F56A-4C9C-AB19-9014262F86C6}" srcOrd="0" destOrd="0" presId="urn:microsoft.com/office/officeart/2005/8/layout/hierarchy3"/>
    <dgm:cxn modelId="{EE1F95F7-8FA8-4197-94AA-C4422CB2D4A4}" type="presOf" srcId="{D414E474-1AE9-4FF3-85EE-6E8AE9DFAD19}" destId="{3BD5AD66-0CBA-4038-8A1C-FA02DBCD5532}" srcOrd="0" destOrd="0" presId="urn:microsoft.com/office/officeart/2005/8/layout/hierarchy3"/>
    <dgm:cxn modelId="{E255FF32-C416-40DB-AE50-98BC0F0B94C6}" type="presOf" srcId="{10E5AFC7-F2B3-4AFC-8CDE-0E078D83A298}" destId="{F9C4C27B-75F2-4687-9BFB-F4F49245C497}" srcOrd="0" destOrd="0" presId="urn:microsoft.com/office/officeart/2005/8/layout/hierarchy3"/>
    <dgm:cxn modelId="{A729383F-6DDB-4DFC-B8FC-AC47DC184CF0}" type="presParOf" srcId="{CE2CE6EC-F493-4CA9-81C9-25E5DD88DF25}" destId="{4DD80182-B881-4725-A366-DEF3429EA7AE}" srcOrd="0" destOrd="0" presId="urn:microsoft.com/office/officeart/2005/8/layout/hierarchy3"/>
    <dgm:cxn modelId="{BC271F31-893C-4890-9508-981E072D9101}" type="presParOf" srcId="{4DD80182-B881-4725-A366-DEF3429EA7AE}" destId="{3D933D00-78AC-48E9-866D-881ECEA7AF53}" srcOrd="0" destOrd="0" presId="urn:microsoft.com/office/officeart/2005/8/layout/hierarchy3"/>
    <dgm:cxn modelId="{EAF5CC67-60B0-4EC6-BB33-08FED441A788}" type="presParOf" srcId="{3D933D00-78AC-48E9-866D-881ECEA7AF53}" destId="{3BD5AD66-0CBA-4038-8A1C-FA02DBCD5532}" srcOrd="0" destOrd="0" presId="urn:microsoft.com/office/officeart/2005/8/layout/hierarchy3"/>
    <dgm:cxn modelId="{E6A0E967-92EE-4C43-B926-8ACD70F22878}" type="presParOf" srcId="{3D933D00-78AC-48E9-866D-881ECEA7AF53}" destId="{4A757156-67FE-41F1-95C8-0DA9072382B2}" srcOrd="1" destOrd="0" presId="urn:microsoft.com/office/officeart/2005/8/layout/hierarchy3"/>
    <dgm:cxn modelId="{DBC79AA9-7B6F-4B38-8CFE-F0822F310695}" type="presParOf" srcId="{4DD80182-B881-4725-A366-DEF3429EA7AE}" destId="{D1084AE6-5026-42D9-B5F1-8ECCB236095D}" srcOrd="1" destOrd="0" presId="urn:microsoft.com/office/officeart/2005/8/layout/hierarchy3"/>
    <dgm:cxn modelId="{FEC511F4-136E-4FD7-8905-8448122F5B0B}" type="presParOf" srcId="{D1084AE6-5026-42D9-B5F1-8ECCB236095D}" destId="{F9C4C27B-75F2-4687-9BFB-F4F49245C497}" srcOrd="0" destOrd="0" presId="urn:microsoft.com/office/officeart/2005/8/layout/hierarchy3"/>
    <dgm:cxn modelId="{EB82F32D-5FD4-4E24-A8AC-433716BB2820}" type="presParOf" srcId="{D1084AE6-5026-42D9-B5F1-8ECCB236095D}" destId="{813E9E52-EF00-4DCF-BFD2-13880FACF00C}" srcOrd="1" destOrd="0" presId="urn:microsoft.com/office/officeart/2005/8/layout/hierarchy3"/>
    <dgm:cxn modelId="{3142012D-8E67-42B4-8E69-DAC7907B363C}" type="presParOf" srcId="{CE2CE6EC-F493-4CA9-81C9-25E5DD88DF25}" destId="{D7160D99-6BE0-43B7-9E7C-F2BCE5EAB238}" srcOrd="1" destOrd="0" presId="urn:microsoft.com/office/officeart/2005/8/layout/hierarchy3"/>
    <dgm:cxn modelId="{9CA705B6-4BCA-487D-A3D6-60112FE5D287}" type="presParOf" srcId="{D7160D99-6BE0-43B7-9E7C-F2BCE5EAB238}" destId="{8C921AB2-A06C-4C08-AD17-B9DCBC132150}" srcOrd="0" destOrd="0" presId="urn:microsoft.com/office/officeart/2005/8/layout/hierarchy3"/>
    <dgm:cxn modelId="{45CAE379-C3ED-4034-BCDB-28C5B36F75FA}" type="presParOf" srcId="{8C921AB2-A06C-4C08-AD17-B9DCBC132150}" destId="{C6480DEA-C010-4FE1-8814-A45802F12293}" srcOrd="0" destOrd="0" presId="urn:microsoft.com/office/officeart/2005/8/layout/hierarchy3"/>
    <dgm:cxn modelId="{6DE3950F-B7AF-4280-9251-C3FEC1AF522A}" type="presParOf" srcId="{8C921AB2-A06C-4C08-AD17-B9DCBC132150}" destId="{34211566-F896-4185-9DB7-016CBB436EBB}" srcOrd="1" destOrd="0" presId="urn:microsoft.com/office/officeart/2005/8/layout/hierarchy3"/>
    <dgm:cxn modelId="{679388C0-55D8-42C7-A7B7-A270401FE85D}" type="presParOf" srcId="{D7160D99-6BE0-43B7-9E7C-F2BCE5EAB238}" destId="{4AE2167E-AC98-497C-8CE1-CD48FA00E742}" srcOrd="1" destOrd="0" presId="urn:microsoft.com/office/officeart/2005/8/layout/hierarchy3"/>
    <dgm:cxn modelId="{C1DEA830-E3E0-4846-83D1-8D5B6FCD87EB}" type="presParOf" srcId="{4AE2167E-AC98-497C-8CE1-CD48FA00E742}" destId="{115B92D0-A948-40F1-BF33-5D54ACB7B06D}" srcOrd="0" destOrd="0" presId="urn:microsoft.com/office/officeart/2005/8/layout/hierarchy3"/>
    <dgm:cxn modelId="{619069F2-61E1-4290-B4DD-377D8C290F15}" type="presParOf" srcId="{4AE2167E-AC98-497C-8CE1-CD48FA00E742}" destId="{6AA92604-F56A-4C9C-AB19-9014262F86C6}" srcOrd="1" destOrd="0" presId="urn:microsoft.com/office/officeart/2005/8/layout/hierarchy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C38C4A-6DFA-4420-B3BF-13788D07227D}" type="doc">
      <dgm:prSet loTypeId="urn:microsoft.com/office/officeart/2005/8/layout/hierarchy3" loCatId="hierarchy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2BB45350-C431-4C32-82F4-D03D924EB001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обозначаемое</a:t>
          </a:r>
          <a:endParaRPr lang="ru-RU" dirty="0">
            <a:solidFill>
              <a:schemeClr val="tx1"/>
            </a:solidFill>
          </a:endParaRPr>
        </a:p>
      </dgm:t>
    </dgm:pt>
    <dgm:pt modelId="{C4F6FE62-427A-4AE3-B86F-83823B3B2C00}" type="parTrans" cxnId="{8202A912-8CEC-4DEF-BB12-CD47D750C0C0}">
      <dgm:prSet/>
      <dgm:spPr/>
      <dgm:t>
        <a:bodyPr/>
        <a:lstStyle/>
        <a:p>
          <a:endParaRPr lang="ru-RU"/>
        </a:p>
      </dgm:t>
    </dgm:pt>
    <dgm:pt modelId="{4B875A4F-CA6D-44E2-8A77-68E9D680DCBA}" type="sibTrans" cxnId="{8202A912-8CEC-4DEF-BB12-CD47D750C0C0}">
      <dgm:prSet/>
      <dgm:spPr/>
      <dgm:t>
        <a:bodyPr/>
        <a:lstStyle/>
        <a:p>
          <a:endParaRPr lang="ru-RU"/>
        </a:p>
      </dgm:t>
    </dgm:pt>
    <dgm:pt modelId="{72871D65-5755-4BAD-918B-203AC0AAA2A6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dirty="0" smtClean="0"/>
            <a:t>значение</a:t>
          </a:r>
          <a:endParaRPr lang="ru-RU" dirty="0"/>
        </a:p>
      </dgm:t>
    </dgm:pt>
    <dgm:pt modelId="{C402331C-76F0-44C3-81C2-2C65EC4B7C2A}" type="parTrans" cxnId="{946897CF-B376-44B8-9C2E-62D6C9F7251C}">
      <dgm:prSet/>
      <dgm:spPr/>
      <dgm:t>
        <a:bodyPr/>
        <a:lstStyle/>
        <a:p>
          <a:endParaRPr lang="ru-RU"/>
        </a:p>
      </dgm:t>
    </dgm:pt>
    <dgm:pt modelId="{F5DC9AF8-C275-425B-91DA-A572643A15B0}" type="sibTrans" cxnId="{946897CF-B376-44B8-9C2E-62D6C9F7251C}">
      <dgm:prSet/>
      <dgm:spPr/>
      <dgm:t>
        <a:bodyPr/>
        <a:lstStyle/>
        <a:p>
          <a:endParaRPr lang="ru-RU"/>
        </a:p>
      </dgm:t>
    </dgm:pt>
    <dgm:pt modelId="{59DDAEB5-7612-444F-B287-44CF1CA5C259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dirty="0" smtClean="0"/>
            <a:t>предмет </a:t>
          </a:r>
          <a:endParaRPr lang="ru-RU" dirty="0"/>
        </a:p>
      </dgm:t>
    </dgm:pt>
    <dgm:pt modelId="{8A493D4B-1334-487A-99DA-C755EA9EFBED}" type="parTrans" cxnId="{EE11EDBE-3884-4F96-8D64-0957B9CC97C5}">
      <dgm:prSet/>
      <dgm:spPr/>
      <dgm:t>
        <a:bodyPr/>
        <a:lstStyle/>
        <a:p>
          <a:endParaRPr lang="ru-RU"/>
        </a:p>
      </dgm:t>
    </dgm:pt>
    <dgm:pt modelId="{E203F920-A502-45EB-93AC-61432364B0E8}" type="sibTrans" cxnId="{EE11EDBE-3884-4F96-8D64-0957B9CC97C5}">
      <dgm:prSet/>
      <dgm:spPr/>
      <dgm:t>
        <a:bodyPr/>
        <a:lstStyle/>
        <a:p>
          <a:endParaRPr lang="ru-RU"/>
        </a:p>
      </dgm:t>
    </dgm:pt>
    <dgm:pt modelId="{0690ED0F-A1D8-4762-B608-7E19FD3C4F48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обозначающее</a:t>
          </a:r>
          <a:endParaRPr lang="ru-RU" dirty="0"/>
        </a:p>
      </dgm:t>
    </dgm:pt>
    <dgm:pt modelId="{8DBB73BF-F444-4ADA-9CEA-63B0D3455DDB}" type="parTrans" cxnId="{E366762D-532A-4FD2-A0B2-95FE131DDE40}">
      <dgm:prSet/>
      <dgm:spPr/>
      <dgm:t>
        <a:bodyPr/>
        <a:lstStyle/>
        <a:p>
          <a:endParaRPr lang="ru-RU"/>
        </a:p>
      </dgm:t>
    </dgm:pt>
    <dgm:pt modelId="{86CB13CE-B8FE-4373-92F0-7E22DFF77DFD}" type="sibTrans" cxnId="{E366762D-532A-4FD2-A0B2-95FE131DDE40}">
      <dgm:prSet/>
      <dgm:spPr/>
      <dgm:t>
        <a:bodyPr/>
        <a:lstStyle/>
        <a:p>
          <a:endParaRPr lang="ru-RU"/>
        </a:p>
      </dgm:t>
    </dgm:pt>
    <dgm:pt modelId="{8E411828-FCD7-4E5F-A30B-25FDBA16C446}">
      <dgm:prSet phldrT="[Текст]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форма</a:t>
          </a:r>
          <a:endParaRPr lang="ru-RU" i="1" dirty="0">
            <a:solidFill>
              <a:schemeClr val="bg1"/>
            </a:solidFill>
          </a:endParaRPr>
        </a:p>
      </dgm:t>
    </dgm:pt>
    <dgm:pt modelId="{356E4472-2A1A-4D06-996E-C06E03BE24C0}" type="parTrans" cxnId="{1AE91902-F716-4811-AC8A-8A84AA931D10}">
      <dgm:prSet/>
      <dgm:spPr/>
      <dgm:t>
        <a:bodyPr/>
        <a:lstStyle/>
        <a:p>
          <a:endParaRPr lang="ru-RU"/>
        </a:p>
      </dgm:t>
    </dgm:pt>
    <dgm:pt modelId="{CA37DC92-E527-4BB9-A560-BF82851BFB47}" type="sibTrans" cxnId="{1AE91902-F716-4811-AC8A-8A84AA931D10}">
      <dgm:prSet/>
      <dgm:spPr/>
      <dgm:t>
        <a:bodyPr/>
        <a:lstStyle/>
        <a:p>
          <a:endParaRPr lang="ru-RU"/>
        </a:p>
      </dgm:t>
    </dgm:pt>
    <dgm:pt modelId="{E8E36AE8-2319-4B6C-8C96-7248013F7CC9}">
      <dgm:prSet phldrT="[Текст]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содержание</a:t>
          </a:r>
          <a:endParaRPr lang="ru-RU" dirty="0">
            <a:solidFill>
              <a:schemeClr val="bg1"/>
            </a:solidFill>
          </a:endParaRPr>
        </a:p>
      </dgm:t>
    </dgm:pt>
    <dgm:pt modelId="{9D50E674-7DDE-4BD6-91C5-1DD812961D2C}" type="parTrans" cxnId="{1B33EF3D-1413-4CB4-9848-8C4BC903C50B}">
      <dgm:prSet/>
      <dgm:spPr/>
      <dgm:t>
        <a:bodyPr/>
        <a:lstStyle/>
        <a:p>
          <a:endParaRPr lang="ru-RU"/>
        </a:p>
      </dgm:t>
    </dgm:pt>
    <dgm:pt modelId="{533229B4-904E-43E6-BAD6-FA5406B7C789}" type="sibTrans" cxnId="{1B33EF3D-1413-4CB4-9848-8C4BC903C50B}">
      <dgm:prSet/>
      <dgm:spPr/>
      <dgm:t>
        <a:bodyPr/>
        <a:lstStyle/>
        <a:p>
          <a:endParaRPr lang="ru-RU"/>
        </a:p>
      </dgm:t>
    </dgm:pt>
    <dgm:pt modelId="{CE9296C0-8A59-48F7-8352-C1D77798BD7F}" type="pres">
      <dgm:prSet presAssocID="{7DC38C4A-6DFA-4420-B3BF-13788D07227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EE38A7-1728-4655-B3A7-A504A49C014E}" type="pres">
      <dgm:prSet presAssocID="{2BB45350-C431-4C32-82F4-D03D924EB001}" presName="root" presStyleCnt="0"/>
      <dgm:spPr/>
    </dgm:pt>
    <dgm:pt modelId="{EAAE3DD3-7067-446D-9BE7-3DCE467BA8EA}" type="pres">
      <dgm:prSet presAssocID="{2BB45350-C431-4C32-82F4-D03D924EB001}" presName="rootComposite" presStyleCnt="0"/>
      <dgm:spPr/>
    </dgm:pt>
    <dgm:pt modelId="{56811199-C949-4CB4-A0C5-EB8B1D8B4CC6}" type="pres">
      <dgm:prSet presAssocID="{2BB45350-C431-4C32-82F4-D03D924EB001}" presName="rootText" presStyleLbl="node1" presStyleIdx="0" presStyleCnt="2" custAng="0" custScaleY="101174" custLinFactNeighborX="1817" custLinFactNeighborY="10613"/>
      <dgm:spPr/>
      <dgm:t>
        <a:bodyPr/>
        <a:lstStyle/>
        <a:p>
          <a:endParaRPr lang="ru-RU"/>
        </a:p>
      </dgm:t>
    </dgm:pt>
    <dgm:pt modelId="{107F142E-D3C6-4E2F-B705-E09A9C9F9402}" type="pres">
      <dgm:prSet presAssocID="{2BB45350-C431-4C32-82F4-D03D924EB001}" presName="rootConnector" presStyleLbl="node1" presStyleIdx="0" presStyleCnt="2"/>
      <dgm:spPr/>
      <dgm:t>
        <a:bodyPr/>
        <a:lstStyle/>
        <a:p>
          <a:endParaRPr lang="ru-RU"/>
        </a:p>
      </dgm:t>
    </dgm:pt>
    <dgm:pt modelId="{72CE1E86-D91E-41D7-A4A0-52D957F2EE0F}" type="pres">
      <dgm:prSet presAssocID="{2BB45350-C431-4C32-82F4-D03D924EB001}" presName="childShape" presStyleCnt="0"/>
      <dgm:spPr/>
    </dgm:pt>
    <dgm:pt modelId="{E96BEF42-A9E5-432F-807C-6D966F73FAD3}" type="pres">
      <dgm:prSet presAssocID="{C402331C-76F0-44C3-81C2-2C65EC4B7C2A}" presName="Name13" presStyleLbl="parChTrans1D2" presStyleIdx="0" presStyleCnt="4"/>
      <dgm:spPr/>
      <dgm:t>
        <a:bodyPr/>
        <a:lstStyle/>
        <a:p>
          <a:endParaRPr lang="ru-RU"/>
        </a:p>
      </dgm:t>
    </dgm:pt>
    <dgm:pt modelId="{D4982A77-BA93-49B4-A968-B47A21CC949D}" type="pres">
      <dgm:prSet presAssocID="{72871D65-5755-4BAD-918B-203AC0AAA2A6}" presName="childText" presStyleLbl="bgAcc1" presStyleIdx="0" presStyleCnt="4" custScaleX="91980" custScaleY="46649" custLinFactNeighborX="7248" custLinFactNeighborY="93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D85F1-0CE6-47AE-930C-A24D0DB92A2D}" type="pres">
      <dgm:prSet presAssocID="{8A493D4B-1334-487A-99DA-C755EA9EFBE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A4CA504B-0248-4880-BFC6-A307271C4C48}" type="pres">
      <dgm:prSet presAssocID="{59DDAEB5-7612-444F-B287-44CF1CA5C259}" presName="childText" presStyleLbl="bgAcc1" presStyleIdx="1" presStyleCnt="4" custScaleX="90603" custScaleY="52148" custLinFactNeighborX="7248" custLinFactNeighborY="-67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EBC76-7CD1-4577-9A4D-1066696355A7}" type="pres">
      <dgm:prSet presAssocID="{0690ED0F-A1D8-4762-B608-7E19FD3C4F48}" presName="root" presStyleCnt="0"/>
      <dgm:spPr/>
    </dgm:pt>
    <dgm:pt modelId="{32257547-7D06-4DD2-9911-768987CEFE41}" type="pres">
      <dgm:prSet presAssocID="{0690ED0F-A1D8-4762-B608-7E19FD3C4F48}" presName="rootComposite" presStyleCnt="0"/>
      <dgm:spPr/>
    </dgm:pt>
    <dgm:pt modelId="{E27BA958-0B6B-4150-9CB1-C5D042F51E50}" type="pres">
      <dgm:prSet presAssocID="{0690ED0F-A1D8-4762-B608-7E19FD3C4F48}" presName="rootText" presStyleLbl="node1" presStyleIdx="1" presStyleCnt="2" custLinFactNeighborX="-1432" custLinFactNeighborY="10613"/>
      <dgm:spPr/>
      <dgm:t>
        <a:bodyPr/>
        <a:lstStyle/>
        <a:p>
          <a:endParaRPr lang="ru-RU"/>
        </a:p>
      </dgm:t>
    </dgm:pt>
    <dgm:pt modelId="{2A645903-E6FF-40C6-8977-7D287FE18578}" type="pres">
      <dgm:prSet presAssocID="{0690ED0F-A1D8-4762-B608-7E19FD3C4F48}" presName="rootConnector" presStyleLbl="node1" presStyleIdx="1" presStyleCnt="2"/>
      <dgm:spPr/>
      <dgm:t>
        <a:bodyPr/>
        <a:lstStyle/>
        <a:p>
          <a:endParaRPr lang="ru-RU"/>
        </a:p>
      </dgm:t>
    </dgm:pt>
    <dgm:pt modelId="{862B7DEF-9115-4B17-A93D-1C5D3439EDCC}" type="pres">
      <dgm:prSet presAssocID="{0690ED0F-A1D8-4762-B608-7E19FD3C4F48}" presName="childShape" presStyleCnt="0"/>
      <dgm:spPr/>
    </dgm:pt>
    <dgm:pt modelId="{0C4E9E7E-FE4A-457B-912B-307FF650A08D}" type="pres">
      <dgm:prSet presAssocID="{356E4472-2A1A-4D06-996E-C06E03BE24C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9C910A0F-47D1-4B0F-A0BA-735201BF1CD7}" type="pres">
      <dgm:prSet presAssocID="{8E411828-FCD7-4E5F-A30B-25FDBA16C446}" presName="childText" presStyleLbl="bgAcc1" presStyleIdx="2" presStyleCnt="4" custScaleX="89081" custScaleY="49161" custLinFactNeighborX="5493" custLinFactNeighborY="5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94BCB-C52C-4A18-A468-2B8C0B808780}" type="pres">
      <dgm:prSet presAssocID="{9D50E674-7DDE-4BD6-91C5-1DD812961D2C}" presName="Name13" presStyleLbl="parChTrans1D2" presStyleIdx="3" presStyleCnt="4"/>
      <dgm:spPr/>
      <dgm:t>
        <a:bodyPr/>
        <a:lstStyle/>
        <a:p>
          <a:endParaRPr lang="ru-RU"/>
        </a:p>
      </dgm:t>
    </dgm:pt>
    <dgm:pt modelId="{C0129487-F139-4793-9BC1-1C6A6EC02ACF}" type="pres">
      <dgm:prSet presAssocID="{E8E36AE8-2319-4B6C-8C96-7248013F7CC9}" presName="childText" presStyleLbl="bgAcc1" presStyleIdx="3" presStyleCnt="4" custScaleX="93696" custScaleY="50100" custLinFactNeighborX="3187" custLinFactNeighborY="16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4BDD17-3FBF-4A44-B7C4-648058C08B9A}" type="presOf" srcId="{C402331C-76F0-44C3-81C2-2C65EC4B7C2A}" destId="{E96BEF42-A9E5-432F-807C-6D966F73FAD3}" srcOrd="0" destOrd="0" presId="urn:microsoft.com/office/officeart/2005/8/layout/hierarchy3"/>
    <dgm:cxn modelId="{BCE54ED3-FC85-4FDC-95AA-B02D48A0F71A}" type="presOf" srcId="{2BB45350-C431-4C32-82F4-D03D924EB001}" destId="{107F142E-D3C6-4E2F-B705-E09A9C9F9402}" srcOrd="1" destOrd="0" presId="urn:microsoft.com/office/officeart/2005/8/layout/hierarchy3"/>
    <dgm:cxn modelId="{02C9A881-DD8F-455A-873E-D7AF363764E1}" type="presOf" srcId="{8A493D4B-1334-487A-99DA-C755EA9EFBED}" destId="{532D85F1-0CE6-47AE-930C-A24D0DB92A2D}" srcOrd="0" destOrd="0" presId="urn:microsoft.com/office/officeart/2005/8/layout/hierarchy3"/>
    <dgm:cxn modelId="{9CACC4CD-4502-4D03-B44B-1AFEF537BE8C}" type="presOf" srcId="{8E411828-FCD7-4E5F-A30B-25FDBA16C446}" destId="{9C910A0F-47D1-4B0F-A0BA-735201BF1CD7}" srcOrd="0" destOrd="0" presId="urn:microsoft.com/office/officeart/2005/8/layout/hierarchy3"/>
    <dgm:cxn modelId="{E366762D-532A-4FD2-A0B2-95FE131DDE40}" srcId="{7DC38C4A-6DFA-4420-B3BF-13788D07227D}" destId="{0690ED0F-A1D8-4762-B608-7E19FD3C4F48}" srcOrd="1" destOrd="0" parTransId="{8DBB73BF-F444-4ADA-9CEA-63B0D3455DDB}" sibTransId="{86CB13CE-B8FE-4373-92F0-7E22DFF77DFD}"/>
    <dgm:cxn modelId="{8202A912-8CEC-4DEF-BB12-CD47D750C0C0}" srcId="{7DC38C4A-6DFA-4420-B3BF-13788D07227D}" destId="{2BB45350-C431-4C32-82F4-D03D924EB001}" srcOrd="0" destOrd="0" parTransId="{C4F6FE62-427A-4AE3-B86F-83823B3B2C00}" sibTransId="{4B875A4F-CA6D-44E2-8A77-68E9D680DCBA}"/>
    <dgm:cxn modelId="{946897CF-B376-44B8-9C2E-62D6C9F7251C}" srcId="{2BB45350-C431-4C32-82F4-D03D924EB001}" destId="{72871D65-5755-4BAD-918B-203AC0AAA2A6}" srcOrd="0" destOrd="0" parTransId="{C402331C-76F0-44C3-81C2-2C65EC4B7C2A}" sibTransId="{F5DC9AF8-C275-425B-91DA-A572643A15B0}"/>
    <dgm:cxn modelId="{538264BB-FE0D-4BA3-84A4-36E4282229DF}" type="presOf" srcId="{0690ED0F-A1D8-4762-B608-7E19FD3C4F48}" destId="{2A645903-E6FF-40C6-8977-7D287FE18578}" srcOrd="1" destOrd="0" presId="urn:microsoft.com/office/officeart/2005/8/layout/hierarchy3"/>
    <dgm:cxn modelId="{2DEA2C10-0079-4100-AAC4-6CDA50FD4483}" type="presOf" srcId="{356E4472-2A1A-4D06-996E-C06E03BE24C0}" destId="{0C4E9E7E-FE4A-457B-912B-307FF650A08D}" srcOrd="0" destOrd="0" presId="urn:microsoft.com/office/officeart/2005/8/layout/hierarchy3"/>
    <dgm:cxn modelId="{C62241B5-BE8B-4B3C-859B-0C3B17AE1A6D}" type="presOf" srcId="{2BB45350-C431-4C32-82F4-D03D924EB001}" destId="{56811199-C949-4CB4-A0C5-EB8B1D8B4CC6}" srcOrd="0" destOrd="0" presId="urn:microsoft.com/office/officeart/2005/8/layout/hierarchy3"/>
    <dgm:cxn modelId="{7D99C918-3DD2-41BE-88C0-6F17CE489011}" type="presOf" srcId="{E8E36AE8-2319-4B6C-8C96-7248013F7CC9}" destId="{C0129487-F139-4793-9BC1-1C6A6EC02ACF}" srcOrd="0" destOrd="0" presId="urn:microsoft.com/office/officeart/2005/8/layout/hierarchy3"/>
    <dgm:cxn modelId="{1AE91902-F716-4811-AC8A-8A84AA931D10}" srcId="{0690ED0F-A1D8-4762-B608-7E19FD3C4F48}" destId="{8E411828-FCD7-4E5F-A30B-25FDBA16C446}" srcOrd="0" destOrd="0" parTransId="{356E4472-2A1A-4D06-996E-C06E03BE24C0}" sibTransId="{CA37DC92-E527-4BB9-A560-BF82851BFB47}"/>
    <dgm:cxn modelId="{24465F43-2CFB-47A8-8F9E-C9F0A67435F9}" type="presOf" srcId="{9D50E674-7DDE-4BD6-91C5-1DD812961D2C}" destId="{DE294BCB-C52C-4A18-A468-2B8C0B808780}" srcOrd="0" destOrd="0" presId="urn:microsoft.com/office/officeart/2005/8/layout/hierarchy3"/>
    <dgm:cxn modelId="{7EF5FF6E-CCFB-4E49-A9FB-03969153D864}" type="presOf" srcId="{72871D65-5755-4BAD-918B-203AC0AAA2A6}" destId="{D4982A77-BA93-49B4-A968-B47A21CC949D}" srcOrd="0" destOrd="0" presId="urn:microsoft.com/office/officeart/2005/8/layout/hierarchy3"/>
    <dgm:cxn modelId="{1B33EF3D-1413-4CB4-9848-8C4BC903C50B}" srcId="{0690ED0F-A1D8-4762-B608-7E19FD3C4F48}" destId="{E8E36AE8-2319-4B6C-8C96-7248013F7CC9}" srcOrd="1" destOrd="0" parTransId="{9D50E674-7DDE-4BD6-91C5-1DD812961D2C}" sibTransId="{533229B4-904E-43E6-BAD6-FA5406B7C789}"/>
    <dgm:cxn modelId="{E155D4F2-F941-469D-995E-C91B40BB92E6}" type="presOf" srcId="{59DDAEB5-7612-444F-B287-44CF1CA5C259}" destId="{A4CA504B-0248-4880-BFC6-A307271C4C48}" srcOrd="0" destOrd="0" presId="urn:microsoft.com/office/officeart/2005/8/layout/hierarchy3"/>
    <dgm:cxn modelId="{EE11EDBE-3884-4F96-8D64-0957B9CC97C5}" srcId="{2BB45350-C431-4C32-82F4-D03D924EB001}" destId="{59DDAEB5-7612-444F-B287-44CF1CA5C259}" srcOrd="1" destOrd="0" parTransId="{8A493D4B-1334-487A-99DA-C755EA9EFBED}" sibTransId="{E203F920-A502-45EB-93AC-61432364B0E8}"/>
    <dgm:cxn modelId="{68FF6CF6-CD21-4AF8-A2F9-015BB5002540}" type="presOf" srcId="{7DC38C4A-6DFA-4420-B3BF-13788D07227D}" destId="{CE9296C0-8A59-48F7-8352-C1D77798BD7F}" srcOrd="0" destOrd="0" presId="urn:microsoft.com/office/officeart/2005/8/layout/hierarchy3"/>
    <dgm:cxn modelId="{4F487314-A7C9-433E-A83A-239C94E76846}" type="presOf" srcId="{0690ED0F-A1D8-4762-B608-7E19FD3C4F48}" destId="{E27BA958-0B6B-4150-9CB1-C5D042F51E50}" srcOrd="0" destOrd="0" presId="urn:microsoft.com/office/officeart/2005/8/layout/hierarchy3"/>
    <dgm:cxn modelId="{36CF1E4D-0FA7-4A3A-9494-6E26BE6D4731}" type="presParOf" srcId="{CE9296C0-8A59-48F7-8352-C1D77798BD7F}" destId="{0EEE38A7-1728-4655-B3A7-A504A49C014E}" srcOrd="0" destOrd="0" presId="urn:microsoft.com/office/officeart/2005/8/layout/hierarchy3"/>
    <dgm:cxn modelId="{A848BCD2-8BE3-4174-B33C-212A3A2E3594}" type="presParOf" srcId="{0EEE38A7-1728-4655-B3A7-A504A49C014E}" destId="{EAAE3DD3-7067-446D-9BE7-3DCE467BA8EA}" srcOrd="0" destOrd="0" presId="urn:microsoft.com/office/officeart/2005/8/layout/hierarchy3"/>
    <dgm:cxn modelId="{A158F766-8745-4526-B3DA-AB3D3EC0F627}" type="presParOf" srcId="{EAAE3DD3-7067-446D-9BE7-3DCE467BA8EA}" destId="{56811199-C949-4CB4-A0C5-EB8B1D8B4CC6}" srcOrd="0" destOrd="0" presId="urn:microsoft.com/office/officeart/2005/8/layout/hierarchy3"/>
    <dgm:cxn modelId="{B50213F9-E0FB-46AB-A707-FF4F7E99C66B}" type="presParOf" srcId="{EAAE3DD3-7067-446D-9BE7-3DCE467BA8EA}" destId="{107F142E-D3C6-4E2F-B705-E09A9C9F9402}" srcOrd="1" destOrd="0" presId="urn:microsoft.com/office/officeart/2005/8/layout/hierarchy3"/>
    <dgm:cxn modelId="{C235037F-A69F-4D33-9D30-598187861238}" type="presParOf" srcId="{0EEE38A7-1728-4655-B3A7-A504A49C014E}" destId="{72CE1E86-D91E-41D7-A4A0-52D957F2EE0F}" srcOrd="1" destOrd="0" presId="urn:microsoft.com/office/officeart/2005/8/layout/hierarchy3"/>
    <dgm:cxn modelId="{E3416E51-49FB-49D5-9D42-67C1D16EA270}" type="presParOf" srcId="{72CE1E86-D91E-41D7-A4A0-52D957F2EE0F}" destId="{E96BEF42-A9E5-432F-807C-6D966F73FAD3}" srcOrd="0" destOrd="0" presId="urn:microsoft.com/office/officeart/2005/8/layout/hierarchy3"/>
    <dgm:cxn modelId="{CCCA68BB-8051-4F26-B6A1-89A88BF6751F}" type="presParOf" srcId="{72CE1E86-D91E-41D7-A4A0-52D957F2EE0F}" destId="{D4982A77-BA93-49B4-A968-B47A21CC949D}" srcOrd="1" destOrd="0" presId="urn:microsoft.com/office/officeart/2005/8/layout/hierarchy3"/>
    <dgm:cxn modelId="{951553F3-BF0E-472D-B79C-524F8E074B25}" type="presParOf" srcId="{72CE1E86-D91E-41D7-A4A0-52D957F2EE0F}" destId="{532D85F1-0CE6-47AE-930C-A24D0DB92A2D}" srcOrd="2" destOrd="0" presId="urn:microsoft.com/office/officeart/2005/8/layout/hierarchy3"/>
    <dgm:cxn modelId="{5FE9242F-7DA6-4347-B1FD-B889A700DD38}" type="presParOf" srcId="{72CE1E86-D91E-41D7-A4A0-52D957F2EE0F}" destId="{A4CA504B-0248-4880-BFC6-A307271C4C48}" srcOrd="3" destOrd="0" presId="urn:microsoft.com/office/officeart/2005/8/layout/hierarchy3"/>
    <dgm:cxn modelId="{BA6AC05C-9E61-452B-980F-5234858AEC6C}" type="presParOf" srcId="{CE9296C0-8A59-48F7-8352-C1D77798BD7F}" destId="{238EBC76-7CD1-4577-9A4D-1066696355A7}" srcOrd="1" destOrd="0" presId="urn:microsoft.com/office/officeart/2005/8/layout/hierarchy3"/>
    <dgm:cxn modelId="{7B2E6D22-BF41-4368-993D-830BA71D80F2}" type="presParOf" srcId="{238EBC76-7CD1-4577-9A4D-1066696355A7}" destId="{32257547-7D06-4DD2-9911-768987CEFE41}" srcOrd="0" destOrd="0" presId="urn:microsoft.com/office/officeart/2005/8/layout/hierarchy3"/>
    <dgm:cxn modelId="{BD0A2B69-6E68-4676-AE4B-24878B34DA64}" type="presParOf" srcId="{32257547-7D06-4DD2-9911-768987CEFE41}" destId="{E27BA958-0B6B-4150-9CB1-C5D042F51E50}" srcOrd="0" destOrd="0" presId="urn:microsoft.com/office/officeart/2005/8/layout/hierarchy3"/>
    <dgm:cxn modelId="{59E02E8A-2081-4F84-916C-2415F3D3E766}" type="presParOf" srcId="{32257547-7D06-4DD2-9911-768987CEFE41}" destId="{2A645903-E6FF-40C6-8977-7D287FE18578}" srcOrd="1" destOrd="0" presId="urn:microsoft.com/office/officeart/2005/8/layout/hierarchy3"/>
    <dgm:cxn modelId="{0069F857-8B39-4EF3-A0AC-EEB9580523F6}" type="presParOf" srcId="{238EBC76-7CD1-4577-9A4D-1066696355A7}" destId="{862B7DEF-9115-4B17-A93D-1C5D3439EDCC}" srcOrd="1" destOrd="0" presId="urn:microsoft.com/office/officeart/2005/8/layout/hierarchy3"/>
    <dgm:cxn modelId="{079982CD-8842-4A30-B625-346D37D51E28}" type="presParOf" srcId="{862B7DEF-9115-4B17-A93D-1C5D3439EDCC}" destId="{0C4E9E7E-FE4A-457B-912B-307FF650A08D}" srcOrd="0" destOrd="0" presId="urn:microsoft.com/office/officeart/2005/8/layout/hierarchy3"/>
    <dgm:cxn modelId="{7C852445-7338-46BB-ABBA-FECC75CFC787}" type="presParOf" srcId="{862B7DEF-9115-4B17-A93D-1C5D3439EDCC}" destId="{9C910A0F-47D1-4B0F-A0BA-735201BF1CD7}" srcOrd="1" destOrd="0" presId="urn:microsoft.com/office/officeart/2005/8/layout/hierarchy3"/>
    <dgm:cxn modelId="{9AD66674-4A38-43C4-A828-A6C423E31C68}" type="presParOf" srcId="{862B7DEF-9115-4B17-A93D-1C5D3439EDCC}" destId="{DE294BCB-C52C-4A18-A468-2B8C0B808780}" srcOrd="2" destOrd="0" presId="urn:microsoft.com/office/officeart/2005/8/layout/hierarchy3"/>
    <dgm:cxn modelId="{36B9CB05-DB34-43A6-956D-EE155F3127F8}" type="presParOf" srcId="{862B7DEF-9115-4B17-A93D-1C5D3439EDCC}" destId="{C0129487-F139-4793-9BC1-1C6A6EC02ACF}" srcOrd="3" destOrd="0" presId="urn:microsoft.com/office/officeart/2005/8/layout/hierarchy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ED4E28-66E0-439A-B1E8-B2166E081441}" type="doc">
      <dgm:prSet loTypeId="urn:microsoft.com/office/officeart/2005/8/layout/vList3" loCatId="list" qsTypeId="urn:microsoft.com/office/officeart/2005/8/quickstyle/simple1#9" qsCatId="simple" csTypeId="urn:microsoft.com/office/officeart/2005/8/colors/accent1_2#20" csCatId="accent1" phldr="1"/>
      <dgm:spPr/>
      <dgm:t>
        <a:bodyPr/>
        <a:lstStyle/>
        <a:p>
          <a:endParaRPr lang="ru-RU"/>
        </a:p>
      </dgm:t>
    </dgm:pt>
    <dgm:pt modelId="{B29C1865-EEF5-422A-96EA-4C5C54DC46B6}">
      <dgm:prSet custT="1"/>
      <dgm:spPr/>
      <dgm:t>
        <a:bodyPr/>
        <a:lstStyle/>
        <a:p>
          <a:pPr algn="ctr"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0" i="0" dirty="0" smtClean="0">
              <a:latin typeface="Times New Roman" pitchFamily="18" charset="0"/>
              <a:cs typeface="Times New Roman" pitchFamily="18" charset="0"/>
            </a:rPr>
            <a:t>Определение типа связей между планами</a:t>
          </a:r>
          <a:endParaRPr lang="ru-RU" sz="3200" b="0" i="0" dirty="0">
            <a:latin typeface="Times New Roman" pitchFamily="18" charset="0"/>
            <a:cs typeface="Times New Roman" pitchFamily="18" charset="0"/>
          </a:endParaRPr>
        </a:p>
      </dgm:t>
    </dgm:pt>
    <dgm:pt modelId="{38EC802D-3EE0-4218-A87C-5065D61049C6}" type="parTrans" cxnId="{C982DB0F-AE37-40A7-B240-51204740988A}">
      <dgm:prSet/>
      <dgm:spPr/>
      <dgm:t>
        <a:bodyPr/>
        <a:lstStyle/>
        <a:p>
          <a:endParaRPr lang="ru-RU"/>
        </a:p>
      </dgm:t>
    </dgm:pt>
    <dgm:pt modelId="{12A84DAF-F167-4327-ACB8-C889DBDF4C25}" type="sibTrans" cxnId="{C982DB0F-AE37-40A7-B240-51204740988A}">
      <dgm:prSet/>
      <dgm:spPr/>
      <dgm:t>
        <a:bodyPr/>
        <a:lstStyle/>
        <a:p>
          <a:endParaRPr lang="ru-RU"/>
        </a:p>
      </dgm:t>
    </dgm:pt>
    <dgm:pt modelId="{9DE53E33-553F-4857-A204-1BCC3155F26D}">
      <dgm:prSet custT="1"/>
      <dgm:spPr/>
      <dgm:t>
        <a:bodyPr/>
        <a:lstStyle/>
        <a:p>
          <a:pPr algn="ctr" rtl="0"/>
          <a:r>
            <a:rPr lang="ru-RU" sz="3200" dirty="0" smtClean="0"/>
            <a:t> Анализ (кодирование, декодирование)</a:t>
          </a:r>
          <a:endParaRPr lang="ru-RU" sz="3200" dirty="0"/>
        </a:p>
      </dgm:t>
    </dgm:pt>
    <dgm:pt modelId="{83471FBF-561D-4520-BE8A-87C7D9CE9D3C}" type="parTrans" cxnId="{D722CC47-B7A3-4548-9937-EE6E3E76A67D}">
      <dgm:prSet/>
      <dgm:spPr/>
      <dgm:t>
        <a:bodyPr/>
        <a:lstStyle/>
        <a:p>
          <a:endParaRPr lang="ru-RU"/>
        </a:p>
      </dgm:t>
    </dgm:pt>
    <dgm:pt modelId="{026ED33A-0B46-4B93-ADA0-8C86AA7C01CE}" type="sibTrans" cxnId="{D722CC47-B7A3-4548-9937-EE6E3E76A67D}">
      <dgm:prSet/>
      <dgm:spPr/>
      <dgm:t>
        <a:bodyPr/>
        <a:lstStyle/>
        <a:p>
          <a:endParaRPr lang="ru-RU"/>
        </a:p>
      </dgm:t>
    </dgm:pt>
    <dgm:pt modelId="{EF264A07-6911-488E-BB9B-B0FD93ADFEB3}">
      <dgm:prSet custT="1"/>
      <dgm:spPr/>
      <dgm:t>
        <a:bodyPr/>
        <a:lstStyle/>
        <a:p>
          <a:pPr algn="ctr" rtl="0"/>
          <a:r>
            <a:rPr lang="ru-RU" sz="4000" dirty="0" smtClean="0"/>
            <a:t> </a:t>
          </a:r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Оперирование и преобразование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AAF60380-4245-43E9-8DCC-56F72DCF1934}" type="parTrans" cxnId="{31867643-1CF6-4C7C-8E86-D3F44C3D1B09}">
      <dgm:prSet/>
      <dgm:spPr/>
      <dgm:t>
        <a:bodyPr/>
        <a:lstStyle/>
        <a:p>
          <a:endParaRPr lang="ru-RU"/>
        </a:p>
      </dgm:t>
    </dgm:pt>
    <dgm:pt modelId="{11DA2643-F6EE-4C09-8E15-0A7EE435583E}" type="sibTrans" cxnId="{31867643-1CF6-4C7C-8E86-D3F44C3D1B09}">
      <dgm:prSet/>
      <dgm:spPr/>
      <dgm:t>
        <a:bodyPr/>
        <a:lstStyle/>
        <a:p>
          <a:endParaRPr lang="ru-RU"/>
        </a:p>
      </dgm:t>
    </dgm:pt>
    <dgm:pt modelId="{D107B196-8F5E-4F1D-BF0F-C25E9D699527}" type="pres">
      <dgm:prSet presAssocID="{FEED4E28-66E0-439A-B1E8-B2166E0814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C53003-0151-4E07-B6D6-5652538A2861}" type="pres">
      <dgm:prSet presAssocID="{B29C1865-EEF5-422A-96EA-4C5C54DC46B6}" presName="composite" presStyleCnt="0"/>
      <dgm:spPr/>
    </dgm:pt>
    <dgm:pt modelId="{D3C8C9CA-63E6-4A3A-A321-E18D6F734EAA}" type="pres">
      <dgm:prSet presAssocID="{B29C1865-EEF5-422A-96EA-4C5C54DC46B6}" presName="imgShp" presStyleLbl="fgImgPlace1" presStyleIdx="0" presStyleCnt="3" custScaleX="17162" custScaleY="53115" custLinFactNeighborX="-61141" custLinFactNeighborY="-2364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EFAD72C2-A889-472B-86D0-AFDA162AB265}" type="pres">
      <dgm:prSet presAssocID="{B29C1865-EEF5-422A-96EA-4C5C54DC46B6}" presName="txShp" presStyleLbl="node1" presStyleIdx="0" presStyleCnt="3" custScaleX="145541" custScaleY="112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7DE90-BDD0-4120-B18E-96A194EB77A8}" type="pres">
      <dgm:prSet presAssocID="{12A84DAF-F167-4327-ACB8-C889DBDF4C25}" presName="spacing" presStyleCnt="0"/>
      <dgm:spPr/>
    </dgm:pt>
    <dgm:pt modelId="{A76ABCD7-CE63-4A89-9B7A-BED6BD4E9B35}" type="pres">
      <dgm:prSet presAssocID="{9DE53E33-553F-4857-A204-1BCC3155F26D}" presName="composite" presStyleCnt="0"/>
      <dgm:spPr/>
    </dgm:pt>
    <dgm:pt modelId="{D2ABEBEE-3CA7-427A-83DF-4C20FBC9B7F7}" type="pres">
      <dgm:prSet presAssocID="{9DE53E33-553F-4857-A204-1BCC3155F26D}" presName="imgShp" presStyleLbl="fgImgPlace1" presStyleIdx="1" presStyleCnt="3" custScaleX="17047" custScaleY="46825" custLinFactNeighborX="-61864" custLinFactNeighborY="-51562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4D79F1B3-758A-4DFD-8F6F-2EC3AFAADA2A}" type="pres">
      <dgm:prSet presAssocID="{9DE53E33-553F-4857-A204-1BCC3155F26D}" presName="txShp" presStyleLbl="node1" presStyleIdx="1" presStyleCnt="3" custScaleX="145177" custScaleY="97495" custLinFactNeighborX="-114" custLinFactNeighborY="-53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C9141-2997-432B-852B-E24910DDFF25}" type="pres">
      <dgm:prSet presAssocID="{026ED33A-0B46-4B93-ADA0-8C86AA7C01CE}" presName="spacing" presStyleCnt="0"/>
      <dgm:spPr/>
    </dgm:pt>
    <dgm:pt modelId="{82E216A7-2F41-4FEC-AF8A-10E5A57B09B1}" type="pres">
      <dgm:prSet presAssocID="{EF264A07-6911-488E-BB9B-B0FD93ADFEB3}" presName="composite" presStyleCnt="0"/>
      <dgm:spPr/>
    </dgm:pt>
    <dgm:pt modelId="{9EEC7F60-CCE9-425B-961A-115BD0E262AA}" type="pres">
      <dgm:prSet presAssocID="{EF264A07-6911-488E-BB9B-B0FD93ADFEB3}" presName="imgShp" presStyleLbl="fgImgPlace1" presStyleIdx="2" presStyleCnt="3" custScaleX="17735" custScaleY="52592" custLinFactNeighborX="-61520" custLinFactNeighborY="-95012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E492FDA1-693F-4E07-A67D-8D9CB2E20634}" type="pres">
      <dgm:prSet presAssocID="{EF264A07-6911-488E-BB9B-B0FD93ADFEB3}" presName="txShp" presStyleLbl="node1" presStyleIdx="2" presStyleCnt="3" custScaleX="145177" custLinFactNeighborX="-114" custLinFactNeighborY="-98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82DB0F-AE37-40A7-B240-51204740988A}" srcId="{FEED4E28-66E0-439A-B1E8-B2166E081441}" destId="{B29C1865-EEF5-422A-96EA-4C5C54DC46B6}" srcOrd="0" destOrd="0" parTransId="{38EC802D-3EE0-4218-A87C-5065D61049C6}" sibTransId="{12A84DAF-F167-4327-ACB8-C889DBDF4C25}"/>
    <dgm:cxn modelId="{8821B42E-B27F-475A-A8CE-EED0E4B6EE9D}" type="presOf" srcId="{B29C1865-EEF5-422A-96EA-4C5C54DC46B6}" destId="{EFAD72C2-A889-472B-86D0-AFDA162AB265}" srcOrd="0" destOrd="0" presId="urn:microsoft.com/office/officeart/2005/8/layout/vList3"/>
    <dgm:cxn modelId="{90BCD6C5-8DD4-4356-BDBD-3A3C2F78BB11}" type="presOf" srcId="{FEED4E28-66E0-439A-B1E8-B2166E081441}" destId="{D107B196-8F5E-4F1D-BF0F-C25E9D699527}" srcOrd="0" destOrd="0" presId="urn:microsoft.com/office/officeart/2005/8/layout/vList3"/>
    <dgm:cxn modelId="{31867643-1CF6-4C7C-8E86-D3F44C3D1B09}" srcId="{FEED4E28-66E0-439A-B1E8-B2166E081441}" destId="{EF264A07-6911-488E-BB9B-B0FD93ADFEB3}" srcOrd="2" destOrd="0" parTransId="{AAF60380-4245-43E9-8DCC-56F72DCF1934}" sibTransId="{11DA2643-F6EE-4C09-8E15-0A7EE435583E}"/>
    <dgm:cxn modelId="{D722CC47-B7A3-4548-9937-EE6E3E76A67D}" srcId="{FEED4E28-66E0-439A-B1E8-B2166E081441}" destId="{9DE53E33-553F-4857-A204-1BCC3155F26D}" srcOrd="1" destOrd="0" parTransId="{83471FBF-561D-4520-BE8A-87C7D9CE9D3C}" sibTransId="{026ED33A-0B46-4B93-ADA0-8C86AA7C01CE}"/>
    <dgm:cxn modelId="{A74053E1-C337-44EB-A2E9-C301D5FA70FA}" type="presOf" srcId="{9DE53E33-553F-4857-A204-1BCC3155F26D}" destId="{4D79F1B3-758A-4DFD-8F6F-2EC3AFAADA2A}" srcOrd="0" destOrd="0" presId="urn:microsoft.com/office/officeart/2005/8/layout/vList3"/>
    <dgm:cxn modelId="{907CAEDE-1897-449C-B475-E6C734A14A3A}" type="presOf" srcId="{EF264A07-6911-488E-BB9B-B0FD93ADFEB3}" destId="{E492FDA1-693F-4E07-A67D-8D9CB2E20634}" srcOrd="0" destOrd="0" presId="urn:microsoft.com/office/officeart/2005/8/layout/vList3"/>
    <dgm:cxn modelId="{038D7324-1C48-4D09-9694-8B53B1B7768D}" type="presParOf" srcId="{D107B196-8F5E-4F1D-BF0F-C25E9D699527}" destId="{45C53003-0151-4E07-B6D6-5652538A2861}" srcOrd="0" destOrd="0" presId="urn:microsoft.com/office/officeart/2005/8/layout/vList3"/>
    <dgm:cxn modelId="{8A9E569F-458F-427D-BF3F-524CC3DE816F}" type="presParOf" srcId="{45C53003-0151-4E07-B6D6-5652538A2861}" destId="{D3C8C9CA-63E6-4A3A-A321-E18D6F734EAA}" srcOrd="0" destOrd="0" presId="urn:microsoft.com/office/officeart/2005/8/layout/vList3"/>
    <dgm:cxn modelId="{A3409886-E7F1-4439-8855-4C3FC9739A6D}" type="presParOf" srcId="{45C53003-0151-4E07-B6D6-5652538A2861}" destId="{EFAD72C2-A889-472B-86D0-AFDA162AB265}" srcOrd="1" destOrd="0" presId="urn:microsoft.com/office/officeart/2005/8/layout/vList3"/>
    <dgm:cxn modelId="{6BD4A211-A030-48D8-BDE6-B542FDC9B14A}" type="presParOf" srcId="{D107B196-8F5E-4F1D-BF0F-C25E9D699527}" destId="{F1A7DE90-BDD0-4120-B18E-96A194EB77A8}" srcOrd="1" destOrd="0" presId="urn:microsoft.com/office/officeart/2005/8/layout/vList3"/>
    <dgm:cxn modelId="{770D7B5C-1DD9-410E-86B1-5A5671DDF773}" type="presParOf" srcId="{D107B196-8F5E-4F1D-BF0F-C25E9D699527}" destId="{A76ABCD7-CE63-4A89-9B7A-BED6BD4E9B35}" srcOrd="2" destOrd="0" presId="urn:microsoft.com/office/officeart/2005/8/layout/vList3"/>
    <dgm:cxn modelId="{5B97D724-850D-4F3E-B42D-AE7D3EC3A41D}" type="presParOf" srcId="{A76ABCD7-CE63-4A89-9B7A-BED6BD4E9B35}" destId="{D2ABEBEE-3CA7-427A-83DF-4C20FBC9B7F7}" srcOrd="0" destOrd="0" presId="urn:microsoft.com/office/officeart/2005/8/layout/vList3"/>
    <dgm:cxn modelId="{D467FB7F-B5F3-4BB8-A3D7-1DCB582CC7D3}" type="presParOf" srcId="{A76ABCD7-CE63-4A89-9B7A-BED6BD4E9B35}" destId="{4D79F1B3-758A-4DFD-8F6F-2EC3AFAADA2A}" srcOrd="1" destOrd="0" presId="urn:microsoft.com/office/officeart/2005/8/layout/vList3"/>
    <dgm:cxn modelId="{1BCA41DC-73ED-4CE8-A8B0-28818A367BD6}" type="presParOf" srcId="{D107B196-8F5E-4F1D-BF0F-C25E9D699527}" destId="{4EDC9141-2997-432B-852B-E24910DDFF25}" srcOrd="3" destOrd="0" presId="urn:microsoft.com/office/officeart/2005/8/layout/vList3"/>
    <dgm:cxn modelId="{994F7EF3-BB33-4DFC-B0F0-62DCE4BBFD8F}" type="presParOf" srcId="{D107B196-8F5E-4F1D-BF0F-C25E9D699527}" destId="{82E216A7-2F41-4FEC-AF8A-10E5A57B09B1}" srcOrd="4" destOrd="0" presId="urn:microsoft.com/office/officeart/2005/8/layout/vList3"/>
    <dgm:cxn modelId="{D13BA7AB-4CE8-48E1-8A61-E6019B673F1A}" type="presParOf" srcId="{82E216A7-2F41-4FEC-AF8A-10E5A57B09B1}" destId="{9EEC7F60-CCE9-425B-961A-115BD0E262AA}" srcOrd="0" destOrd="0" presId="urn:microsoft.com/office/officeart/2005/8/layout/vList3"/>
    <dgm:cxn modelId="{4D487AC1-80C4-4DD5-BC41-FC571F36635F}" type="presParOf" srcId="{82E216A7-2F41-4FEC-AF8A-10E5A57B09B1}" destId="{E492FDA1-693F-4E07-A67D-8D9CB2E20634}" srcOrd="1" destOrd="0" presId="urn:microsoft.com/office/officeart/2005/8/layout/vList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78963A-9002-446D-B736-A829015FFCF0}" type="doc">
      <dgm:prSet loTypeId="urn:microsoft.com/office/officeart/2005/8/layout/vList2" loCatId="list" qsTypeId="urn:microsoft.com/office/officeart/2005/8/quickstyle/simple1#17" qsCatId="simple" csTypeId="urn:microsoft.com/office/officeart/2005/8/colors/accent1_2#21" csCatId="accent1" phldr="1"/>
      <dgm:spPr/>
      <dgm:t>
        <a:bodyPr/>
        <a:lstStyle/>
        <a:p>
          <a:endParaRPr lang="ru-RU"/>
        </a:p>
      </dgm:t>
    </dgm:pt>
    <dgm:pt modelId="{31235A63-2AED-4838-91F8-1A9FB5CCB010}">
      <dgm:prSet phldrT="[Текст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</dgm:spPr>
      <dgm:t>
        <a:bodyPr/>
        <a:lstStyle/>
        <a:p>
          <a:pPr algn="ctr"/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ИГРА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8FDE98-1966-41CC-AB4F-26915DE9EAAD}" type="parTrans" cxnId="{703FBB5B-6063-44D3-9AB8-485FD87CA171}">
      <dgm:prSet/>
      <dgm:spPr/>
      <dgm:t>
        <a:bodyPr/>
        <a:lstStyle/>
        <a:p>
          <a:endParaRPr lang="ru-RU"/>
        </a:p>
      </dgm:t>
    </dgm:pt>
    <dgm:pt modelId="{F6C012F1-5E72-47D7-9EAE-B4BAA81CA581}" type="sibTrans" cxnId="{703FBB5B-6063-44D3-9AB8-485FD87CA171}">
      <dgm:prSet/>
      <dgm:spPr/>
      <dgm:t>
        <a:bodyPr/>
        <a:lstStyle/>
        <a:p>
          <a:endParaRPr lang="ru-RU"/>
        </a:p>
      </dgm:t>
    </dgm:pt>
    <dgm:pt modelId="{EFD0D126-C555-47D8-8C14-66C149DC268D}" type="pres">
      <dgm:prSet presAssocID="{C478963A-9002-446D-B736-A829015FFC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808A6A-7153-47D9-88E4-7E5756016FE1}" type="pres">
      <dgm:prSet presAssocID="{31235A63-2AED-4838-91F8-1A9FB5CCB010}" presName="parentText" presStyleLbl="node1" presStyleIdx="0" presStyleCnt="1" custScaleX="85366" custScaleY="77984" custLinFactY="-75665" custLinFactNeighborX="-81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151423-5BB6-4F5F-BEA0-DB743E698503}" type="presOf" srcId="{31235A63-2AED-4838-91F8-1A9FB5CCB010}" destId="{08808A6A-7153-47D9-88E4-7E5756016FE1}" srcOrd="0" destOrd="0" presId="urn:microsoft.com/office/officeart/2005/8/layout/vList2"/>
    <dgm:cxn modelId="{5FB4EE42-D1D3-4FFE-A027-763CB1D8A544}" type="presOf" srcId="{C478963A-9002-446D-B736-A829015FFCF0}" destId="{EFD0D126-C555-47D8-8C14-66C149DC268D}" srcOrd="0" destOrd="0" presId="urn:microsoft.com/office/officeart/2005/8/layout/vList2"/>
    <dgm:cxn modelId="{703FBB5B-6063-44D3-9AB8-485FD87CA171}" srcId="{C478963A-9002-446D-B736-A829015FFCF0}" destId="{31235A63-2AED-4838-91F8-1A9FB5CCB010}" srcOrd="0" destOrd="0" parTransId="{B58FDE98-1966-41CC-AB4F-26915DE9EAAD}" sibTransId="{F6C012F1-5E72-47D7-9EAE-B4BAA81CA581}"/>
    <dgm:cxn modelId="{85B5A6A7-0992-4090-9D9B-155CCA84FAF0}" type="presParOf" srcId="{EFD0D126-C555-47D8-8C14-66C149DC268D}" destId="{08808A6A-7153-47D9-88E4-7E5756016FE1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2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2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2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2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#2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DB56EF-6261-46D2-9C13-87D6BE6AFBFF}" type="datetimeFigureOut">
              <a:rPr lang="ru-RU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8CA049-69D9-4CEA-A9B3-7615ACF93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4533A-564C-404B-B2A4-8826A63C031B}" type="datetimeFigureOut">
              <a:rPr lang="ru-RU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F6BC53-3B0B-4C15-8F7A-E0EF7CD06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DDC2E-009F-4702-B552-13E22DBAF20C}" type="datetimeFigureOut">
              <a:rPr lang="ru-RU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55696-FBCD-4CCD-B55E-369DFCE24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04939-FACE-41DF-B4C9-FFA2E1BB086E}" type="datetimeFigureOut">
              <a:rPr lang="ru-RU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8FA9A-EE66-46A7-94B1-4C45F8A7C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CEC4C-AD29-4572-92C2-01AFDA782585}" type="datetimeFigureOut">
              <a:rPr lang="ru-RU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5682C-B8AD-406B-9430-35D270683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43E34-9A91-4306-B4F3-C19DA44A996E}" type="datetimeFigureOut">
              <a:rPr lang="ru-RU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527F8-65C7-47E5-AF5A-355CA0594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C3163-2CAE-43C1-BDC4-6B68EB9C8139}" type="datetimeFigureOut">
              <a:rPr lang="ru-RU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14629-A9F9-4EE0-98B4-0B0E40582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824F6-C960-43F8-960F-AF9843DF7929}" type="datetimeFigureOut">
              <a:rPr lang="ru-RU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ADD4C-FEA4-4000-9E0F-553324F56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4ECD3-640D-482D-9187-B95DB01480EA}" type="datetimeFigureOut">
              <a:rPr lang="ru-RU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4DCDB-D703-4225-A3DA-AE5614281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D36B3-7CD2-4D63-AB59-040B0B88C1B9}" type="datetimeFigureOut">
              <a:rPr lang="ru-RU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9CF21-3EE5-41E7-8499-19495282F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96D99-B13D-48AF-9604-0318088925F8}" type="datetimeFigureOut">
              <a:rPr lang="ru-RU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1B756-7C5F-4C8D-8CCF-CDF2A57DB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9F650-EB37-4FCA-A75E-D99FEA62641C}" type="datetimeFigureOut">
              <a:rPr lang="ru-RU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F03B4-DEF3-419B-882C-04DEBC75E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D81CA-6923-4E40-824A-AAFAF854E962}" type="datetimeFigureOut">
              <a:rPr lang="ru-RU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79A7E-1BB0-4DE5-B8AE-C4A1FF728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53F47-5AB0-4376-8D78-A6D92546A57E}" type="datetimeFigureOut">
              <a:rPr lang="ru-RU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88172-D3A4-4C0F-913F-788A73380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01F9A5B-EF6D-4B53-93B4-5A5CDDB3CA99}" type="datetimeFigureOut">
              <a:rPr lang="ru-RU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55284A2-D3B6-4F94-AA37-A33F13681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2" r:id="rId4"/>
    <p:sldLayoutId id="2147483671" r:id="rId5"/>
    <p:sldLayoutId id="2147483670" r:id="rId6"/>
    <p:sldLayoutId id="2147483669" r:id="rId7"/>
    <p:sldLayoutId id="2147483676" r:id="rId8"/>
    <p:sldLayoutId id="2147483677" r:id="rId9"/>
    <p:sldLayoutId id="2147483668" r:id="rId10"/>
    <p:sldLayoutId id="2147483667" r:id="rId11"/>
    <p:sldLayoutId id="2147483666" r:id="rId12"/>
    <p:sldLayoutId id="214748366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diagramLayout" Target="../diagrams/layout9.xml"/><Relationship Id="rId7" Type="http://schemas.openxmlformats.org/officeDocument/2006/relationships/diagramLayout" Target="../diagrams/layout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0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diagramColors" Target="../diagrams/colors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diagramLayout" Target="../diagrams/layout11.xml"/><Relationship Id="rId7" Type="http://schemas.openxmlformats.org/officeDocument/2006/relationships/diagramLayout" Target="../diagrams/layout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diagramColors" Target="../diagrams/colors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diagramLayout" Target="../diagrams/layout13.xml"/><Relationship Id="rId7" Type="http://schemas.openxmlformats.org/officeDocument/2006/relationships/diagramLayout" Target="../diagrams/layout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4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diagramColors" Target="../diagrams/colors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3200400"/>
            <a:ext cx="8501062" cy="3443288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Роль знаково-символической деятельности в достижении планируемых предметных результатов  при изучении английского языка в начальной школе</a:t>
            </a:r>
            <a:endParaRPr lang="ru-RU" sz="2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endParaRPr lang="ru-RU" smtClean="0"/>
          </a:p>
          <a:p>
            <a:pPr algn="r" eaLnBrk="1" hangingPunct="1"/>
            <a:endParaRPr lang="ru-RU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 </a:t>
            </a:r>
          </a:p>
          <a:p>
            <a:pPr algn="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«СОШ с.Тёпловка»</a:t>
            </a:r>
          </a:p>
          <a:p>
            <a:pPr algn="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Новосардов А.А.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457200" y="1785938"/>
            <a:ext cx="8229600" cy="1190625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Педагогический проект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214313" y="714375"/>
            <a:ext cx="8643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Районный конкурс «Учитель года 2012»</a:t>
            </a:r>
          </a:p>
        </p:txBody>
      </p:sp>
      <p:pic>
        <p:nvPicPr>
          <p:cNvPr id="16388" name="Picture 2" descr="C:\Documents and Settings\1\Рабочий стол\2_1_~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2000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4"/>
          <p:cNvSpPr txBox="1">
            <a:spLocks noChangeArrowheads="1"/>
          </p:cNvSpPr>
          <p:nvPr/>
        </p:nvSpPr>
        <p:spPr bwMode="auto">
          <a:xfrm>
            <a:off x="357158" y="4429132"/>
            <a:ext cx="3000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П.И.Пидкасистый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6429388" y="4429132"/>
            <a:ext cx="242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В.В.Воронов </a:t>
            </a: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2786063" y="857250"/>
            <a:ext cx="3571875" cy="4286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357688" y="1000125"/>
            <a:ext cx="357187" cy="4071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5" name="TextBox 10"/>
          <p:cNvSpPr txBox="1">
            <a:spLocks noChangeArrowheads="1"/>
          </p:cNvSpPr>
          <p:nvPr/>
        </p:nvSpPr>
        <p:spPr bwMode="auto">
          <a:xfrm>
            <a:off x="214313" y="5357813"/>
            <a:ext cx="8715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«визуальное образование»</a:t>
            </a:r>
          </a:p>
        </p:txBody>
      </p:sp>
      <p:sp>
        <p:nvSpPr>
          <p:cNvPr id="25606" name="Picture 2" descr="C:\Documents and Settings\1\Рабочий стол\Voronov03.jpg"/>
          <p:cNvSpPr>
            <a:spLocks noChangeAspect="1" noChangeArrowheads="1"/>
          </p:cNvSpPr>
          <p:nvPr/>
        </p:nvSpPr>
        <p:spPr bwMode="auto">
          <a:xfrm>
            <a:off x="6500826" y="285728"/>
            <a:ext cx="225425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57176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14290"/>
            <a:ext cx="2547932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3" descr="Почтовая бумага"/>
          <p:cNvPicPr>
            <a:picLocks noGrp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0988" y="207963"/>
            <a:ext cx="8582025" cy="6369050"/>
          </a:xfrm>
          <a:blipFill dpi="0" rotWithShape="1">
            <a:blip r:embed="rId3"/>
            <a:srcRect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285728"/>
          <a:ext cx="8715436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214282" y="714356"/>
          <a:ext cx="8715375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214313" y="214313"/>
            <a:ext cx="8501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 введения в урок знаково-символических средств</a:t>
            </a:r>
          </a:p>
        </p:txBody>
      </p:sp>
      <p:sp>
        <p:nvSpPr>
          <p:cNvPr id="28675" name="TextBox 7"/>
          <p:cNvSpPr txBox="1">
            <a:spLocks noChangeArrowheads="1"/>
          </p:cNvSpPr>
          <p:nvPr/>
        </p:nvSpPr>
        <p:spPr bwMode="auto">
          <a:xfrm>
            <a:off x="214313" y="4929188"/>
            <a:ext cx="285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Л.С.Выготский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6319" y="630218"/>
          <a:ext cx="8715436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8677" name="Picture 3" descr="C:\Documents and Settings\1\Рабочий стол\PNG-10~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625" y="1000125"/>
            <a:ext cx="2919413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3"/>
          <p:cNvSpPr txBox="1">
            <a:spLocks noChangeArrowheads="1"/>
          </p:cNvSpPr>
          <p:nvPr/>
        </p:nvSpPr>
        <p:spPr bwMode="auto">
          <a:xfrm>
            <a:off x="214313" y="214313"/>
            <a:ext cx="7072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Ряд составляющих  ЗСД: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214282" y="928670"/>
          <a:ext cx="871543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699" name="TextBox 9"/>
          <p:cNvSpPr txBox="1">
            <a:spLocks noChangeArrowheads="1"/>
          </p:cNvSpPr>
          <p:nvPr/>
        </p:nvSpPr>
        <p:spPr bwMode="auto">
          <a:xfrm>
            <a:off x="285750" y="857250"/>
            <a:ext cx="8572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Различение двух планов: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14282" y="214290"/>
          <a:ext cx="8643998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214313" y="5429250"/>
            <a:ext cx="3286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</a:t>
            </a:r>
          </a:p>
        </p:txBody>
      </p:sp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5786438" y="5429250"/>
            <a:ext cx="3071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деятельности</a:t>
            </a:r>
          </a:p>
        </p:txBody>
      </p:sp>
      <p:sp>
        <p:nvSpPr>
          <p:cNvPr id="8" name="Стрелка вправо 7"/>
          <p:cNvSpPr/>
          <p:nvPr/>
        </p:nvSpPr>
        <p:spPr>
          <a:xfrm rot="17721229">
            <a:off x="1339056" y="4115594"/>
            <a:ext cx="2378075" cy="357188"/>
          </a:xfrm>
          <a:prstGeom prst="rightArrow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4736072">
            <a:off x="5605463" y="4125913"/>
            <a:ext cx="2389187" cy="357187"/>
          </a:xfrm>
          <a:prstGeom prst="rightArrow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/>
          </p:cNvSpPr>
          <p:nvPr>
            <p:ph type="body" idx="1"/>
          </p:nvPr>
        </p:nvSpPr>
        <p:spPr>
          <a:xfrm>
            <a:off x="323850" y="836613"/>
            <a:ext cx="8569325" cy="5761037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99"/>
                </a:solidFill>
                <a:latin typeface="Times New Roman" pitchFamily="18" charset="0"/>
              </a:rPr>
              <a:t>Замещение - функциональное воспроизведение реальности</a:t>
            </a:r>
          </a:p>
          <a:p>
            <a:pPr eaLnBrk="1" hangingPunct="1"/>
            <a:r>
              <a:rPr lang="ru-RU" sz="3600" smtClean="0">
                <a:solidFill>
                  <a:srgbClr val="000099"/>
                </a:solidFill>
                <a:latin typeface="Times New Roman" pitchFamily="18" charset="0"/>
              </a:rPr>
              <a:t>Кодирование – перевод реальности на знаково-символический язык</a:t>
            </a:r>
          </a:p>
          <a:p>
            <a:pPr eaLnBrk="1" hangingPunct="1"/>
            <a:r>
              <a:rPr lang="ru-RU" sz="3600" smtClean="0">
                <a:solidFill>
                  <a:srgbClr val="000099"/>
                </a:solidFill>
                <a:latin typeface="Times New Roman" pitchFamily="18" charset="0"/>
              </a:rPr>
              <a:t>Схематизация – структурирование, выявление связей, «ориентировка» в реальности</a:t>
            </a:r>
          </a:p>
          <a:p>
            <a:pPr eaLnBrk="1" hangingPunct="1"/>
            <a:r>
              <a:rPr lang="ru-RU" sz="3600" smtClean="0">
                <a:solidFill>
                  <a:srgbClr val="000099"/>
                </a:solidFill>
                <a:latin typeface="Times New Roman" pitchFamily="18" charset="0"/>
              </a:rPr>
              <a:t>Моделирование – получение новой информации за счёт оперирования знаково-символическими средствами</a:t>
            </a:r>
          </a:p>
          <a:p>
            <a:pPr eaLnBrk="1" hangingPunct="1"/>
            <a:endParaRPr lang="ru-RU" sz="3600" smtClean="0">
              <a:latin typeface="Times New Roman" pitchFamily="18" charset="0"/>
            </a:endParaRPr>
          </a:p>
        </p:txBody>
      </p:sp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323850" y="260350"/>
            <a:ext cx="8424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u="sng">
                <a:solidFill>
                  <a:schemeClr val="accent2"/>
                </a:solidFill>
                <a:latin typeface="Times New Roman" pitchFamily="18" charset="0"/>
              </a:rPr>
              <a:t>Виды знаково-символической деятельности: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8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642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u="sng">
                <a:solidFill>
                  <a:schemeClr val="accent2"/>
                </a:solidFill>
                <a:latin typeface="Times New Roman" pitchFamily="18" charset="0"/>
              </a:rPr>
              <a:t>Критерии сформированности универсальных знаково-символических действий</a:t>
            </a:r>
            <a:r>
              <a:rPr lang="ru-RU" sz="2800" b="1" i="1" u="sng">
                <a:solidFill>
                  <a:schemeClr val="accent2"/>
                </a:solidFill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36884" name="Diagram 20"/>
          <p:cNvGraphicFramePr>
            <a:graphicFrameLocks/>
          </p:cNvGraphicFramePr>
          <p:nvPr>
            <p:ph idx="1"/>
          </p:nvPr>
        </p:nvGraphicFramePr>
        <p:xfrm>
          <a:off x="179388" y="1196975"/>
          <a:ext cx="8785225" cy="5400675"/>
        </p:xfrm>
        <a:graphic>
          <a:graphicData uri="http://schemas.openxmlformats.org/drawingml/2006/compatibility">
            <com:legacyDrawing xmlns:com="http://schemas.openxmlformats.org/drawingml/2006/compatibility" spid="_x0000_s3688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Рисунок SmartArt 3"/>
          <p:cNvGraphicFramePr>
            <a:graphicFrameLocks noGrp="1"/>
          </p:cNvGraphicFramePr>
          <p:nvPr>
            <p:ph type="dgm" idx="1"/>
          </p:nvPr>
        </p:nvGraphicFramePr>
        <p:xfrm>
          <a:off x="214282" y="214290"/>
          <a:ext cx="8786874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000125" y="0"/>
            <a:ext cx="790416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endParaRPr lang="ru-RU" sz="1400">
              <a:latin typeface="Calibri" pitchFamily="34" charset="0"/>
              <a:cs typeface="Times New Roman" pitchFamily="18" charset="0"/>
            </a:endParaRPr>
          </a:p>
          <a:p>
            <a:pPr algn="r"/>
            <a:endParaRPr lang="ru-RU" sz="1400">
              <a:latin typeface="Calibri" pitchFamily="34" charset="0"/>
              <a:cs typeface="Times New Roman" pitchFamily="18" charset="0"/>
            </a:endParaRPr>
          </a:p>
          <a:p>
            <a:pPr algn="r"/>
            <a:endParaRPr lang="ru-RU" sz="1400">
              <a:latin typeface="Calibri" pitchFamily="34" charset="0"/>
              <a:cs typeface="Times New Roman" pitchFamily="18" charset="0"/>
            </a:endParaRPr>
          </a:p>
          <a:p>
            <a:pPr algn="r"/>
            <a:endParaRPr lang="ru-RU" sz="1400">
              <a:latin typeface="Calibri" pitchFamily="34" charset="0"/>
              <a:cs typeface="Times New Roman" pitchFamily="18" charset="0"/>
            </a:endParaRPr>
          </a:p>
          <a:p>
            <a:pPr algn="r"/>
            <a:endParaRPr lang="ru-RU" sz="1400">
              <a:latin typeface="Calibri" pitchFamily="34" charset="0"/>
              <a:cs typeface="Times New Roman" pitchFamily="18" charset="0"/>
            </a:endParaRPr>
          </a:p>
          <a:p>
            <a:pPr algn="r"/>
            <a:endParaRPr lang="ru-RU" sz="1400">
              <a:latin typeface="Calibri" pitchFamily="34" charset="0"/>
              <a:cs typeface="Times New Roman" pitchFamily="18" charset="0"/>
            </a:endParaRPr>
          </a:p>
          <a:p>
            <a:pPr algn="r"/>
            <a:endParaRPr lang="ru-RU" sz="1400">
              <a:latin typeface="Calibri" pitchFamily="34" charset="0"/>
              <a:cs typeface="Times New Roman" pitchFamily="18" charset="0"/>
            </a:endParaRPr>
          </a:p>
          <a:p>
            <a:pPr algn="r"/>
            <a:endParaRPr lang="ru-RU" sz="1400">
              <a:latin typeface="Calibri" pitchFamily="34" charset="0"/>
              <a:cs typeface="Times New Roman" pitchFamily="18" charset="0"/>
            </a:endParaRPr>
          </a:p>
          <a:p>
            <a:pPr algn="r"/>
            <a:r>
              <a:rPr lang="ru-RU" sz="2000">
                <a:latin typeface="Times New Roman" pitchFamily="18" charset="0"/>
                <a:cs typeface="Times New Roman" pitchFamily="18" charset="0"/>
              </a:rPr>
              <a:t>… в игре человек испытывает такое же наслаждение</a:t>
            </a:r>
          </a:p>
          <a:p>
            <a:pPr algn="r"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от    свободного   обнаружения   своих    способностей, </a:t>
            </a:r>
          </a:p>
          <a:p>
            <a:pPr algn="r"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какое художник  испытывает  во  время  творчества. </a:t>
            </a:r>
          </a:p>
          <a:p>
            <a:pPr algn="r"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Ф. Шиллер.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214282" y="3143248"/>
          <a:ext cx="8715436" cy="3492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Рисунок SmartArt 3"/>
          <p:cNvGraphicFramePr>
            <a:graphicFrameLocks noGrp="1"/>
          </p:cNvGraphicFramePr>
          <p:nvPr>
            <p:ph type="dgm" idx="1"/>
          </p:nvPr>
        </p:nvGraphicFramePr>
        <p:xfrm>
          <a:off x="214282" y="142852"/>
          <a:ext cx="8715436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42844" y="142852"/>
          <a:ext cx="8858312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3429000" y="2357438"/>
            <a:ext cx="2214563" cy="1587"/>
          </a:xfrm>
          <a:prstGeom prst="straightConnector1">
            <a:avLst/>
          </a:prstGeom>
          <a:ln w="889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2928938" y="2357438"/>
            <a:ext cx="1571625" cy="142875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72000" y="2357438"/>
            <a:ext cx="1571625" cy="142875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8" name="TextBox 19"/>
          <p:cNvSpPr txBox="1">
            <a:spLocks noChangeArrowheads="1"/>
          </p:cNvSpPr>
          <p:nvPr/>
        </p:nvSpPr>
        <p:spPr bwMode="auto">
          <a:xfrm>
            <a:off x="214313" y="3714750"/>
            <a:ext cx="3286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словесные</a:t>
            </a:r>
          </a:p>
        </p:txBody>
      </p:sp>
      <p:sp>
        <p:nvSpPr>
          <p:cNvPr id="38919" name="TextBox 21"/>
          <p:cNvSpPr txBox="1">
            <a:spLocks noChangeArrowheads="1"/>
          </p:cNvSpPr>
          <p:nvPr/>
        </p:nvSpPr>
        <p:spPr bwMode="auto">
          <a:xfrm>
            <a:off x="5357813" y="3714750"/>
            <a:ext cx="3786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изобразительные</a:t>
            </a:r>
          </a:p>
        </p:txBody>
      </p:sp>
      <p:sp>
        <p:nvSpPr>
          <p:cNvPr id="38920" name="TextBox 22"/>
          <p:cNvSpPr txBox="1">
            <a:spLocks noChangeArrowheads="1"/>
          </p:cNvSpPr>
          <p:nvPr/>
        </p:nvSpPr>
        <p:spPr bwMode="auto">
          <a:xfrm>
            <a:off x="900113" y="4652963"/>
            <a:ext cx="78581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толчок к размышлению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Новизна проекта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5000660" cy="4981596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изучение влияния </a:t>
            </a:r>
            <a:r>
              <a:rPr lang="ru-RU" sz="32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системного</a:t>
            </a:r>
            <a:r>
              <a:rPr 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применения знаково-символической деятельности  на достижение планируемых предметных  результатов</a:t>
            </a:r>
          </a:p>
          <a:p>
            <a:pPr eaLnBrk="1" hangingPunct="1">
              <a:buFont typeface="Wingdings 2" pitchFamily="18" charset="2"/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</p:txBody>
      </p:sp>
      <p:sp>
        <p:nvSpPr>
          <p:cNvPr id="17411" name="Picture 6" descr="C:\Documents and Settings\1\Рабочий стол\0_938aa_323ec8f4_XL.png"/>
          <p:cNvSpPr>
            <a:spLocks noChangeAspect="1" noChangeArrowheads="1"/>
          </p:cNvSpPr>
          <p:nvPr/>
        </p:nvSpPr>
        <p:spPr bwMode="auto">
          <a:xfrm>
            <a:off x="5500688" y="3571875"/>
            <a:ext cx="3421062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214422"/>
            <a:ext cx="342902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Рисунок SmartArt 4"/>
          <p:cNvGraphicFramePr>
            <a:graphicFrameLocks noGrp="1"/>
          </p:cNvGraphicFramePr>
          <p:nvPr>
            <p:ph type="dgm" idx="1"/>
          </p:nvPr>
        </p:nvGraphicFramePr>
        <p:xfrm>
          <a:off x="142844" y="285728"/>
          <a:ext cx="8858312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42844" y="1714488"/>
          <a:ext cx="885831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Рисунок SmartArt 3"/>
          <p:cNvGraphicFramePr>
            <a:graphicFrameLocks noGrp="1"/>
          </p:cNvGraphicFramePr>
          <p:nvPr>
            <p:ph type="dgm" idx="1"/>
          </p:nvPr>
        </p:nvGraphicFramePr>
        <p:xfrm>
          <a:off x="214282" y="142852"/>
          <a:ext cx="8715436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62" name="Picture 2" descr="C:\Documents and Settings\1\Рабочий стол\0_740b6_42995085_X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13" y="142875"/>
            <a:ext cx="1309687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5"/>
          <p:cNvSpPr txBox="1">
            <a:spLocks noChangeArrowheads="1"/>
          </p:cNvSpPr>
          <p:nvPr/>
        </p:nvSpPr>
        <p:spPr bwMode="auto">
          <a:xfrm>
            <a:off x="1000125" y="142875"/>
            <a:ext cx="7429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2214554"/>
            <a:ext cx="871537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Franklin Gothic Book" pitchFamily="34" charset="0"/>
              <a:buAutoNum type="alphaLcParenR"/>
            </a:pPr>
            <a:r>
              <a:rPr lang="ru-RU" sz="4000" dirty="0" smtClean="0">
                <a:solidFill>
                  <a:srgbClr val="742217"/>
                </a:solidFill>
                <a:latin typeface="Monotype Corsiva" pitchFamily="66" charset="0"/>
                <a:cs typeface="Times New Roman" pitchFamily="18" charset="0"/>
              </a:rPr>
              <a:t>целенаправленные </a:t>
            </a:r>
            <a:r>
              <a:rPr lang="ru-RU" sz="4000" dirty="0">
                <a:solidFill>
                  <a:srgbClr val="742217"/>
                </a:solidFill>
                <a:latin typeface="Monotype Corsiva" pitchFamily="66" charset="0"/>
                <a:cs typeface="Times New Roman" pitchFamily="18" charset="0"/>
              </a:rPr>
              <a:t>интеллектуальные усилия</a:t>
            </a:r>
          </a:p>
          <a:p>
            <a:pPr marL="742950" indent="-742950">
              <a:buFont typeface="Franklin Gothic Book" pitchFamily="34" charset="0"/>
              <a:buAutoNum type="alphaLcParenR"/>
            </a:pPr>
            <a:r>
              <a:rPr lang="ru-RU" sz="4000" dirty="0" smtClean="0">
                <a:solidFill>
                  <a:srgbClr val="742217"/>
                </a:solidFill>
                <a:latin typeface="Monotype Corsiva" pitchFamily="66" charset="0"/>
                <a:cs typeface="Times New Roman" pitchFamily="18" charset="0"/>
              </a:rPr>
              <a:t>усвоение смысловых схем = опыт самостоятельного исследования</a:t>
            </a:r>
          </a:p>
          <a:p>
            <a:pPr marL="742950" indent="-742950">
              <a:buFont typeface="Franklin Gothic Book" pitchFamily="34" charset="0"/>
              <a:buAutoNum type="alphaLcParenR"/>
            </a:pPr>
            <a:r>
              <a:rPr lang="ru-RU" sz="4000" dirty="0" smtClean="0">
                <a:solidFill>
                  <a:srgbClr val="742217"/>
                </a:solidFill>
                <a:latin typeface="Monotype Corsiva" pitchFamily="66" charset="0"/>
                <a:cs typeface="Times New Roman" pitchFamily="18" charset="0"/>
              </a:rPr>
              <a:t>мобилизация всех основных каналов восприятия информации</a:t>
            </a:r>
          </a:p>
          <a:p>
            <a:pPr marL="742950" indent="-742950">
              <a:buFont typeface="Franklin Gothic Book" pitchFamily="34" charset="0"/>
              <a:buAutoNum type="alphaLcParenR"/>
            </a:pPr>
            <a:r>
              <a:rPr lang="ru-RU" sz="4000" dirty="0" smtClean="0">
                <a:solidFill>
                  <a:srgbClr val="742217"/>
                </a:solidFill>
                <a:latin typeface="Monotype Corsiva" pitchFamily="66" charset="0"/>
                <a:cs typeface="Times New Roman" pitchFamily="18" charset="0"/>
              </a:rPr>
              <a:t>формирование </a:t>
            </a:r>
            <a:r>
              <a:rPr lang="ru-RU" sz="4000" dirty="0">
                <a:solidFill>
                  <a:srgbClr val="742217"/>
                </a:solidFill>
                <a:latin typeface="Monotype Corsiva" pitchFamily="66" charset="0"/>
                <a:cs typeface="Times New Roman" pitchFamily="18" charset="0"/>
              </a:rPr>
              <a:t>устойчивой мотивации </a:t>
            </a:r>
          </a:p>
        </p:txBody>
      </p:sp>
      <p:pic>
        <p:nvPicPr>
          <p:cNvPr id="41987" name="Picture 2" descr="C:\Documents and Settings\1\Рабочий стол\istockphoto_9432391-multimedia-ic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28604"/>
            <a:ext cx="165417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Рисунок SmartArt 3"/>
          <p:cNvGraphicFramePr>
            <a:graphicFrameLocks noGrp="1"/>
          </p:cNvGraphicFramePr>
          <p:nvPr>
            <p:ph type="dgm" idx="1"/>
          </p:nvPr>
        </p:nvGraphicFramePr>
        <p:xfrm>
          <a:off x="214282" y="214290"/>
          <a:ext cx="871543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1143000" y="1143000"/>
            <a:ext cx="142875" cy="1857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011" name="TextBox 5"/>
          <p:cNvSpPr txBox="1">
            <a:spLocks noChangeArrowheads="1"/>
          </p:cNvSpPr>
          <p:nvPr/>
        </p:nvSpPr>
        <p:spPr bwMode="auto">
          <a:xfrm>
            <a:off x="142875" y="2928938"/>
            <a:ext cx="2357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структурирование материала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500313" y="1143000"/>
            <a:ext cx="142875" cy="3714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013" name="TextBox 7"/>
          <p:cNvSpPr txBox="1">
            <a:spLocks noChangeArrowheads="1"/>
          </p:cNvSpPr>
          <p:nvPr/>
        </p:nvSpPr>
        <p:spPr bwMode="auto">
          <a:xfrm>
            <a:off x="571500" y="4786313"/>
            <a:ext cx="39290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восприятие, память, мышление, воображение становятся произвольными (управляемыми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357688" y="1143000"/>
            <a:ext cx="142875" cy="1857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015" name="TextBox 9"/>
          <p:cNvSpPr txBox="1">
            <a:spLocks noChangeArrowheads="1"/>
          </p:cNvSpPr>
          <p:nvPr/>
        </p:nvSpPr>
        <p:spPr bwMode="auto">
          <a:xfrm>
            <a:off x="3357563" y="2928938"/>
            <a:ext cx="2214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предварительная ориентировка в задании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6000750" y="1143000"/>
            <a:ext cx="142875" cy="3714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017" name="TextBox 11"/>
          <p:cNvSpPr txBox="1">
            <a:spLocks noChangeArrowheads="1"/>
          </p:cNvSpPr>
          <p:nvPr/>
        </p:nvSpPr>
        <p:spPr bwMode="auto">
          <a:xfrm>
            <a:off x="4929188" y="4786313"/>
            <a:ext cx="2357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выделение характерных черт предметов 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7786688" y="1143000"/>
            <a:ext cx="142875" cy="1857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019" name="TextBox 13"/>
          <p:cNvSpPr txBox="1">
            <a:spLocks noChangeArrowheads="1"/>
          </p:cNvSpPr>
          <p:nvPr/>
        </p:nvSpPr>
        <p:spPr bwMode="auto">
          <a:xfrm>
            <a:off x="6429375" y="2928938"/>
            <a:ext cx="29289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Рост показателей словесно-логических компонентов познавательных процессов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Рисунок SmartArt 3"/>
          <p:cNvGraphicFramePr>
            <a:graphicFrameLocks noGrp="1"/>
          </p:cNvGraphicFramePr>
          <p:nvPr>
            <p:ph type="dgm" idx="1"/>
          </p:nvPr>
        </p:nvGraphicFramePr>
        <p:xfrm>
          <a:off x="-531844" y="195240"/>
          <a:ext cx="8786874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179388" y="1700213"/>
          <a:ext cx="8713787" cy="4851400"/>
        </p:xfrm>
        <a:graphic>
          <a:graphicData uri="http://schemas.openxmlformats.org/presentationml/2006/ole">
            <p:oleObj spid="_x0000_s44035" name="Диаграмма" r:id="rId7" imgW="6096000" imgH="4067251" progId="MSGraph.Chart.8">
              <p:embed followColorScheme="textAndBackground"/>
            </p:oleObj>
          </a:graphicData>
        </a:graphic>
      </p:graphicFrame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842486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336600"/>
                </a:solidFill>
                <a:latin typeface="Times New Roman" pitchFamily="18" charset="0"/>
              </a:rPr>
              <a:t>Мониторинг обученности:</a:t>
            </a:r>
          </a:p>
          <a:p>
            <a:pPr algn="ctr"/>
            <a:r>
              <a:rPr lang="ru-RU" sz="2800" b="1">
                <a:latin typeface="Times New Roman" pitchFamily="18" charset="0"/>
              </a:rPr>
              <a:t> контроль 2 кл 2009-2010 уч.г;</a:t>
            </a:r>
          </a:p>
          <a:p>
            <a:pPr algn="ctr"/>
            <a:r>
              <a:rPr lang="ru-RU" sz="2800" b="1">
                <a:latin typeface="Times New Roman" pitchFamily="18" charset="0"/>
              </a:rPr>
              <a:t> эксперимент 2 кл. 2010-2011 уч.г.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/>
          </p:cNvSpPr>
          <p:nvPr>
            <p:ph type="title"/>
          </p:nvPr>
        </p:nvSpPr>
        <p:spPr>
          <a:xfrm>
            <a:off x="900113" y="620713"/>
            <a:ext cx="7772400" cy="1143000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sz="2800" smtClean="0">
                <a:solidFill>
                  <a:schemeClr val="tx1"/>
                </a:solidFill>
                <a:latin typeface="Arial" charset="0"/>
              </a:rPr>
            </a:br>
            <a:r>
              <a:rPr lang="ru-RU" sz="28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800" b="1" smtClean="0">
                <a:solidFill>
                  <a:srgbClr val="336600"/>
                </a:solidFill>
                <a:latin typeface="Times New Roman" pitchFamily="18" charset="0"/>
              </a:rPr>
              <a:t>Мониторинг обученности:</a:t>
            </a:r>
            <a:br>
              <a:rPr lang="ru-RU" sz="2800" b="1" smtClean="0">
                <a:solidFill>
                  <a:srgbClr val="336600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 контроль 3 кл 2010-2011 уч.г; </a:t>
            </a:r>
            <a:b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эксперимент 3 кл. 2011-2012 уч.г</a:t>
            </a: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>
            <p:ph idx="1"/>
          </p:nvPr>
        </p:nvGraphicFramePr>
        <p:xfrm>
          <a:off x="250825" y="1700213"/>
          <a:ext cx="8713788" cy="4895850"/>
        </p:xfrm>
        <a:graphic>
          <a:graphicData uri="http://schemas.openxmlformats.org/presentationml/2006/ole">
            <p:oleObj spid="_x0000_s49156" name="Диаграмма" r:id="rId3" imgW="6096000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/>
          </p:cNvSpPr>
          <p:nvPr>
            <p:ph type="title"/>
          </p:nvPr>
        </p:nvSpPr>
        <p:spPr>
          <a:xfrm>
            <a:off x="539750" y="333375"/>
            <a:ext cx="8147050" cy="1150938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«Совместная сортировка» (Бурменская)</a:t>
            </a:r>
            <a:b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336600"/>
                </a:solidFill>
                <a:latin typeface="Times New Roman" pitchFamily="18" charset="0"/>
              </a:rPr>
              <a:t>Оцениваемые УУД</a:t>
            </a:r>
            <a:r>
              <a:rPr lang="ru-RU" sz="2800" b="1" smtClean="0">
                <a:latin typeface="Times New Roman" pitchFamily="18" charset="0"/>
              </a:rPr>
              <a:t>: коммуникативные действия</a:t>
            </a: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>
            <p:ph idx="1"/>
          </p:nvPr>
        </p:nvGraphicFramePr>
        <p:xfrm>
          <a:off x="214313" y="1412875"/>
          <a:ext cx="8605837" cy="5111750"/>
        </p:xfrm>
        <a:graphic>
          <a:graphicData uri="http://schemas.openxmlformats.org/presentationml/2006/ole">
            <p:oleObj spid="_x0000_s50180" name="Диаграмма" r:id="rId3" imgW="6324696" imgH="291453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/>
          </p:cNvSpPr>
          <p:nvPr>
            <p:ph type="title"/>
          </p:nvPr>
        </p:nvSpPr>
        <p:spPr>
          <a:xfrm>
            <a:off x="250825" y="333375"/>
            <a:ext cx="8421688" cy="1800225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«Нахождение схем к задачам»(Рябинкина)</a:t>
            </a:r>
            <a:b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336600"/>
                </a:solidFill>
                <a:latin typeface="Times New Roman" pitchFamily="18" charset="0"/>
              </a:rPr>
              <a:t>Оцениваемые УУД</a:t>
            </a:r>
            <a:r>
              <a:rPr lang="ru-RU" sz="2400" smtClean="0">
                <a:latin typeface="Times New Roman" pitchFamily="18" charset="0"/>
              </a:rPr>
              <a:t>: моделирование, познавательные логические и знаково-символические действия, регулятивное действие оценивания и планирования; действие смыслообразования</a:t>
            </a: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>
            <p:ph idx="1"/>
          </p:nvPr>
        </p:nvGraphicFramePr>
        <p:xfrm>
          <a:off x="250825" y="1987550"/>
          <a:ext cx="8539163" cy="4465638"/>
        </p:xfrm>
        <a:graphic>
          <a:graphicData uri="http://schemas.openxmlformats.org/presentationml/2006/ole">
            <p:oleObj spid="_x0000_s54276" name="Диаграмма" r:id="rId3" imgW="6324696" imgH="291453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179388" y="908050"/>
            <a:ext cx="8713787" cy="5746750"/>
          </a:xfrm>
        </p:spPr>
        <p:txBody>
          <a:bodyPr/>
          <a:lstStyle/>
          <a:p>
            <a:r>
              <a:rPr lang="ru-RU" sz="3200" b="1" i="1" u="sng" smtClean="0">
                <a:solidFill>
                  <a:schemeClr val="accent2"/>
                </a:solidFill>
                <a:latin typeface="Times New Roman" pitchFamily="18" charset="0"/>
              </a:rPr>
              <a:t>Вывод</a:t>
            </a:r>
            <a:br>
              <a:rPr lang="ru-RU" sz="3200" b="1" i="1" u="sng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smtClean="0">
                <a:solidFill>
                  <a:srgbClr val="000066"/>
                </a:solidFill>
                <a:latin typeface="Times New Roman" pitchFamily="18" charset="0"/>
              </a:rPr>
              <a:t>По наблюдениям, по мониторинго-диагностическим исследованиям можно сделать первые выводы о  продуктивности проекта:</a:t>
            </a:r>
            <a:br>
              <a:rPr lang="ru-RU" sz="320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3200" smtClean="0">
                <a:solidFill>
                  <a:srgbClr val="000099"/>
                </a:solidFill>
                <a:latin typeface="Times New Roman" pitchFamily="18" charset="0"/>
              </a:rPr>
              <a:t>- </a:t>
            </a:r>
            <a:r>
              <a:rPr lang="ru-RU" sz="3200" i="1" smtClean="0">
                <a:solidFill>
                  <a:srgbClr val="000066"/>
                </a:solidFill>
                <a:latin typeface="Times New Roman" pitchFamily="18" charset="0"/>
              </a:rPr>
              <a:t>система знаково-символической наглядности и деятельности, применяемая на уроках английского языка в начальной школе, обеспечивает эффективность в достижении планируемых предметных результатов</a:t>
            </a:r>
            <a:br>
              <a:rPr lang="ru-RU" sz="3200" i="1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3200" i="1" smtClean="0">
                <a:solidFill>
                  <a:srgbClr val="000066"/>
                </a:solidFill>
                <a:latin typeface="Times New Roman" pitchFamily="18" charset="0"/>
              </a:rPr>
              <a:t>- подтверждена необходимость учёта</a:t>
            </a:r>
            <a:br>
              <a:rPr lang="ru-RU" sz="3200" i="1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3200" i="1" smtClean="0">
                <a:solidFill>
                  <a:srgbClr val="000066"/>
                </a:solidFill>
                <a:latin typeface="Times New Roman" pitchFamily="18" charset="0"/>
              </a:rPr>
              <a:t>индивидуальных и возрастных особенностей учащихся при использовании  знаково-символической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23850" y="2636838"/>
            <a:ext cx="85693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>
                <a:solidFill>
                  <a:srgbClr val="000066"/>
                </a:solidFill>
                <a:latin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4"/>
          <p:cNvSpPr txBox="1">
            <a:spLocks noChangeArrowheads="1"/>
          </p:cNvSpPr>
          <p:nvPr/>
        </p:nvSpPr>
        <p:spPr bwMode="auto">
          <a:xfrm>
            <a:off x="642938" y="1214438"/>
            <a:ext cx="785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214313" y="571500"/>
            <a:ext cx="87153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 i="1" u="sng">
                <a:solidFill>
                  <a:srgbClr val="9E3611"/>
                </a:solidFill>
                <a:latin typeface="Times New Roman" pitchFamily="18" charset="0"/>
                <a:cs typeface="Times New Roman" pitchFamily="18" charset="0"/>
              </a:rPr>
              <a:t>Объект проекта</a:t>
            </a:r>
            <a:r>
              <a:rPr lang="ru-RU" sz="3600" b="1" i="1">
                <a:solidFill>
                  <a:srgbClr val="9E361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знаково-символическая деятельность детей младшего школьного возраста при изучении английского языка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214313" y="3071813"/>
            <a:ext cx="878681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 i="1" u="sng">
                <a:solidFill>
                  <a:srgbClr val="9E3611"/>
                </a:solidFill>
                <a:latin typeface="Times New Roman" pitchFamily="18" charset="0"/>
                <a:cs typeface="Times New Roman" pitchFamily="18" charset="0"/>
              </a:rPr>
              <a:t>Предмет проекта</a:t>
            </a:r>
            <a:r>
              <a:rPr lang="ru-RU" sz="3600" i="1" u="sng">
                <a:solidFill>
                  <a:srgbClr val="9E36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методика использования знаково-символической наглядности и деятельности как средства обучения в целях достижения планируемых результатов обучения.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88" y="1214438"/>
            <a:ext cx="85725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 i="1" u="sng">
                <a:solidFill>
                  <a:srgbClr val="9E3611"/>
                </a:solidFill>
                <a:latin typeface="Times New Roman" pitchFamily="18" charset="0"/>
                <a:cs typeface="Times New Roman" pitchFamily="18" charset="0"/>
              </a:rPr>
              <a:t>Цель педагогического проекта</a:t>
            </a:r>
            <a:r>
              <a:rPr lang="ru-RU" sz="4000" i="1" u="sng">
                <a:solidFill>
                  <a:srgbClr val="9E36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rgbClr val="333333"/>
                </a:solidFill>
                <a:latin typeface="Calibri" pitchFamily="34" charset="0"/>
                <a:cs typeface="Times New Roman" pitchFamily="18" charset="0"/>
              </a:rPr>
              <a:t>-  </a:t>
            </a:r>
          </a:p>
          <a:p>
            <a:endParaRPr lang="ru-RU" sz="1400">
              <a:solidFill>
                <a:srgbClr val="333333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исследование эффективности знаково-символической деятельности при достижении планируемых результатов</a:t>
            </a:r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образовательной программы по английскому языку.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7688" y="4500563"/>
            <a:ext cx="1000125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715000" y="4429125"/>
            <a:ext cx="1285875" cy="1214438"/>
          </a:xfrm>
          <a:prstGeom prst="triangle">
            <a:avLst>
              <a:gd name="adj" fmla="val 45000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857875" y="5286375"/>
            <a:ext cx="928688" cy="1588"/>
          </a:xfrm>
          <a:prstGeom prst="straightConnector1">
            <a:avLst/>
          </a:prstGeom>
          <a:ln w="444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7143750" y="4357688"/>
            <a:ext cx="1143000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472487" cy="654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Гипотеза проекта:</a:t>
            </a:r>
            <a:endParaRPr lang="ru-RU" sz="36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071546"/>
          <a:ext cx="8786874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472487" cy="582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32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214438"/>
            <a:ext cx="8572500" cy="542925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теоретическое обоснование сущности, содержания и способов применения знаково-символической наглядности и деятельности;</a:t>
            </a:r>
          </a:p>
          <a:p>
            <a:pPr eaLnBrk="1" hangingPunct="1"/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выявление принципов создания учебных знаково-символических систем;</a:t>
            </a:r>
          </a:p>
          <a:p>
            <a:pPr eaLnBrk="1" hangingPunct="1"/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диагностика результативности применения знаково-символической наглядности и деятельности;</a:t>
            </a:r>
          </a:p>
          <a:p>
            <a:pPr eaLnBrk="1" hangingPunct="1"/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выявление условий эффективности использования знаково-символической наглядности и деятельности ;</a:t>
            </a:r>
          </a:p>
          <a:p>
            <a:pPr eaLnBrk="1" hangingPunct="1"/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обобщение опыта работы по использованию знаково-символической наглядности и деятельности в обучении английскому языку в начальной школе.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214313" y="571500"/>
            <a:ext cx="8558212" cy="582613"/>
          </a:xfrm>
        </p:spPr>
        <p:txBody>
          <a:bodyPr/>
          <a:lstStyle/>
          <a:p>
            <a:pPr eaLnBrk="1" hangingPunct="1"/>
            <a:r>
              <a:rPr lang="ru-RU" sz="3600" b="1" i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r>
              <a:rPr lang="ru-RU" sz="3600" i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600" i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i="1" u="sng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571500"/>
            <a:ext cx="8715375" cy="6072188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монографический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философия, психология, педагогика и методика</a:t>
            </a:r>
          </a:p>
          <a:p>
            <a:pPr eaLnBrk="1" hangingPunct="1"/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праксиологический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изучение и анализ педагогического опыта учителей</a:t>
            </a:r>
          </a:p>
          <a:p>
            <a:pPr eaLnBrk="1" hangingPunct="1"/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диагностический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тестирование учащихся </a:t>
            </a:r>
          </a:p>
          <a:p>
            <a:pPr eaLnBrk="1" hangingPunct="1"/>
            <a:r>
              <a:rPr lang="ru-RU" sz="4000" b="1" i="1" smtClean="0">
                <a:latin typeface="Times New Roman" pitchFamily="18" charset="0"/>
                <a:cs typeface="Times New Roman" pitchFamily="18" charset="0"/>
              </a:rPr>
              <a:t>статистический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анализ результатов педагогического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401050" cy="5000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проекта и мероприятия по его реализации:</a:t>
            </a:r>
            <a:endParaRPr lang="ru-RU" sz="28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214282" y="428604"/>
          <a:ext cx="8715436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30158" y="250803"/>
          <a:ext cx="8572559" cy="642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78" name="TextBox 13"/>
          <p:cNvSpPr txBox="1">
            <a:spLocks noChangeArrowheads="1"/>
          </p:cNvSpPr>
          <p:nvPr/>
        </p:nvSpPr>
        <p:spPr bwMode="auto">
          <a:xfrm>
            <a:off x="214313" y="4429125"/>
            <a:ext cx="2143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071563" y="3500438"/>
            <a:ext cx="285750" cy="1428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429125" y="3714750"/>
            <a:ext cx="285750" cy="1428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429500" y="3500438"/>
            <a:ext cx="285750" cy="1428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2" name="TextBox 21"/>
          <p:cNvSpPr txBox="1">
            <a:spLocks noChangeArrowheads="1"/>
          </p:cNvSpPr>
          <p:nvPr/>
        </p:nvSpPr>
        <p:spPr bwMode="auto">
          <a:xfrm>
            <a:off x="285750" y="4857750"/>
            <a:ext cx="21431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саморазвитие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мотивация</a:t>
            </a:r>
          </a:p>
          <a:p>
            <a:endParaRPr lang="ru-RU">
              <a:latin typeface="Cambria" pitchFamily="18" charset="0"/>
            </a:endParaRPr>
          </a:p>
        </p:txBody>
      </p:sp>
      <p:sp>
        <p:nvSpPr>
          <p:cNvPr id="24583" name="TextBox 22"/>
          <p:cNvSpPr txBox="1">
            <a:spLocks noChangeArrowheads="1"/>
          </p:cNvSpPr>
          <p:nvPr/>
        </p:nvSpPr>
        <p:spPr bwMode="auto">
          <a:xfrm>
            <a:off x="3286125" y="5143500"/>
            <a:ext cx="2857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умение оперировать реалиями языка</a:t>
            </a:r>
          </a:p>
        </p:txBody>
      </p:sp>
      <p:sp>
        <p:nvSpPr>
          <p:cNvPr id="24584" name="TextBox 23"/>
          <p:cNvSpPr txBox="1">
            <a:spLocks noChangeArrowheads="1"/>
          </p:cNvSpPr>
          <p:nvPr/>
        </p:nvSpPr>
        <p:spPr bwMode="auto">
          <a:xfrm>
            <a:off x="7000875" y="4857750"/>
            <a:ext cx="1285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УУД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948</TotalTime>
  <Words>475</Words>
  <PresentationFormat>Экран (4:3)</PresentationFormat>
  <Paragraphs>147</Paragraphs>
  <Slides>29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Calibri</vt:lpstr>
      <vt:lpstr>Cambria</vt:lpstr>
      <vt:lpstr>Wingdings 2</vt:lpstr>
      <vt:lpstr>Perpetua</vt:lpstr>
      <vt:lpstr>Times New Roman</vt:lpstr>
      <vt:lpstr>Monotype Corsiva</vt:lpstr>
      <vt:lpstr>Franklin Gothic Book</vt:lpstr>
      <vt:lpstr>Справедливость</vt:lpstr>
      <vt:lpstr>Диаграмма</vt:lpstr>
      <vt:lpstr>Педагогический проект</vt:lpstr>
      <vt:lpstr>Новизна проекта - </vt:lpstr>
      <vt:lpstr>Слайд 3</vt:lpstr>
      <vt:lpstr>Слайд 4</vt:lpstr>
      <vt:lpstr>Гипотеза проекта:</vt:lpstr>
      <vt:lpstr>Задачи проекта:</vt:lpstr>
      <vt:lpstr>Методы исследования: </vt:lpstr>
      <vt:lpstr>Этапы проекта и мероприятия по его реализации: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  Мониторинг обученности:  контроль 3 кл 2010-2011 уч.г;  эксперимент 3 кл. 2011-2012 уч.г</vt:lpstr>
      <vt:lpstr>«Совместная сортировка» (Бурменская) Оцениваемые УУД: коммуникативные действия</vt:lpstr>
      <vt:lpstr>«Нахождение схем к задачам»(Рябинкина) Оцениваемые УУД: моделирование, познавательные логические и знаково-символические действия, регулятивное действие оценивания и планирования; действие смыслообразования</vt:lpstr>
      <vt:lpstr>Вывод По наблюдениям, по мониторинго-диагностическим исследованиям можно сделать первые выводы о  продуктивности проекта: - система знаково-символической наглядности и деятельности, применяемая на уроках английского языка в начальной школе, обеспечивает эффективность в достижении планируемых предметных результатов - подтверждена необходимость учёта индивидуальных и возрастных особенностей учащихся при использовании  знаково-символической деятельности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</dc:title>
  <cp:lastModifiedBy>пользователь</cp:lastModifiedBy>
  <cp:revision>75</cp:revision>
  <dcterms:modified xsi:type="dcterms:W3CDTF">2012-02-24T04:33:39Z</dcterms:modified>
</cp:coreProperties>
</file>