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1" r:id="rId2"/>
    <p:sldId id="256" r:id="rId3"/>
    <p:sldId id="258" r:id="rId4"/>
    <p:sldId id="276" r:id="rId5"/>
    <p:sldId id="275" r:id="rId6"/>
    <p:sldId id="277" r:id="rId7"/>
    <p:sldId id="278" r:id="rId8"/>
    <p:sldId id="279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1954" autoAdjust="0"/>
  </p:normalViewPr>
  <p:slideViewPr>
    <p:cSldViewPr>
      <p:cViewPr>
        <p:scale>
          <a:sx n="106" d="100"/>
          <a:sy n="106" d="100"/>
        </p:scale>
        <p:origin x="-1752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8A745-0F9E-431F-AA4D-60F4E0335B76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AA9ED-4409-46A9-892C-CCE7F23A5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AA9ED-4409-46A9-892C-CCE7F23A5B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014_%D0%B3%D0%BE%D0%B4" TargetMode="External"/><Relationship Id="rId13" Type="http://schemas.openxmlformats.org/officeDocument/2006/relationships/hyperlink" Target="http://ru.wikipedia.org/wiki/2007_%D0%B3%D0%BE%D0%B4" TargetMode="External"/><Relationship Id="rId18" Type="http://schemas.openxmlformats.org/officeDocument/2006/relationships/hyperlink" Target="http://ru.wikipedia.org/wiki/%D0%97%D0%B8%D0%BC%D0%BD%D0%B8%D0%B5_%D0%9F%D0%B0%D1%80%D0%B0%D0%BB%D0%B8%D0%BC%D0%BF%D0%B8%D0%B9%D1%81%D0%BA%D0%B8%D0%B5_%D0%B8%D0%B3%D1%80%D1%8B_2014" TargetMode="External"/><Relationship Id="rId3" Type="http://schemas.openxmlformats.org/officeDocument/2006/relationships/hyperlink" Target="http://ru.wikipedia.org/wiki/%D0%97%D0%B8%D0%BC%D0%BD%D0%B8%D0%B5_%D0%9E%D0%BB%D0%B8%D0%BC%D0%BF%D0%B8%D0%B9%D1%81%D0%BA%D0%B8%D0%B5_%D0%B8%D0%B3%D1%80%D1%8B" TargetMode="External"/><Relationship Id="rId21" Type="http://schemas.openxmlformats.org/officeDocument/2006/relationships/hyperlink" Target="http://ru.wikipedia.org/wiki/%D0%98%D1%80%D0%B1%D0%B8%D1%81" TargetMode="External"/><Relationship Id="rId7" Type="http://schemas.openxmlformats.org/officeDocument/2006/relationships/hyperlink" Target="http://ru.wikipedia.org/wiki/23_%D1%84%D0%B5%D0%B2%D1%80%D0%B0%D0%BB%D1%8F" TargetMode="External"/><Relationship Id="rId12" Type="http://schemas.openxmlformats.org/officeDocument/2006/relationships/hyperlink" Target="http://ru.wikipedia.org/wiki/4_%D0%B8%D1%8E%D0%BB%D1%8F" TargetMode="External"/><Relationship Id="rId17" Type="http://schemas.openxmlformats.org/officeDocument/2006/relationships/hyperlink" Target="http://ru.wikipedia.org/wiki/%D0%9B%D0%B5%D1%82%D0%BD%D0%B8%D0%B5_%D0%9E%D0%BB%D0%B8%D0%BC%D0%BF%D0%B8%D0%B9%D1%81%D0%BA%D0%B8%D0%B5_%D0%B8%D0%B3%D1%80%D1%8B_1980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ru.wikipedia.org/wiki/%D0%9C%D0%BE%D1%81%D0%BA%D0%B2%D0%B0" TargetMode="External"/><Relationship Id="rId20" Type="http://schemas.openxmlformats.org/officeDocument/2006/relationships/hyperlink" Target="http://ru.wikipedia.org/wiki/%D0%91%D0%B5%D0%BB%D1%8B%D0%B9_%D0%BC%D0%B5%D0%B4%D0%B2%D0%B5%D0%B4%D1%8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7_%D1%84%D0%B5%D0%B2%D1%80%D0%B0%D0%BB%D1%8F" TargetMode="External"/><Relationship Id="rId11" Type="http://schemas.openxmlformats.org/officeDocument/2006/relationships/hyperlink" Target="http://ru.wikipedia.org/wiki/%D0%93%D0%B2%D0%B0%D1%82%D0%B5%D0%BC%D0%B0%D0%BB%D0%B0_(%D0%B3%D0%BE%D1%80%D0%BE%D0%B4)" TargetMode="External"/><Relationship Id="rId5" Type="http://schemas.openxmlformats.org/officeDocument/2006/relationships/hyperlink" Target="http://ru.wikipedia.org/wiki/%D0%A1%D0%BE%D1%87%D0%B8" TargetMode="External"/><Relationship Id="rId15" Type="http://schemas.openxmlformats.org/officeDocument/2006/relationships/hyperlink" Target="http://ru.wikipedia.org/wiki/%D0%9E%D0%BB%D0%B8%D0%BC%D0%BF%D0%B8%D0%B9%D1%81%D0%BA%D0%B8%D0%B5_%D0%B8%D0%B3%D1%80%D1%8B" TargetMode="External"/><Relationship Id="rId23" Type="http://schemas.openxmlformats.org/officeDocument/2006/relationships/hyperlink" Target="http://ru.wikipedia.org/wiki/%D0%97%D0%B8%D0%BC%D0%BD%D0%B8%D0%B5_%D0%9E%D0%BB%D0%B8%D0%BC%D0%BF%D0%B8%D0%B9%D1%81%D0%BA%D0%B8%D0%B5_%D0%B8%D0%B3%D1%80%D1%8B_2010" TargetMode="External"/><Relationship Id="rId10" Type="http://schemas.openxmlformats.org/officeDocument/2006/relationships/hyperlink" Target="http://ru.wikipedia.org/wiki/%D0%9C%D0%B5%D0%B6%D0%B4%D1%83%D0%BD%D0%B0%D1%80%D0%BE%D0%B4%D0%BD%D1%8B%D0%B9_%D0%BE%D0%BB%D0%B8%D0%BC%D0%BF%D0%B8%D0%B9%D1%81%D0%BA%D0%B8%D0%B9_%D0%BA%D0%BE%D0%BC%D0%B8%D1%82%D0%B5%D1%82" TargetMode="External"/><Relationship Id="rId19" Type="http://schemas.openxmlformats.org/officeDocument/2006/relationships/hyperlink" Target="http://ru.wikipedia.org/wiki/2011_%D0%B3%D0%BE%D0%B4" TargetMode="External"/><Relationship Id="rId4" Type="http://schemas.openxmlformats.org/officeDocument/2006/relationships/hyperlink" Target="http://ru.wikipedia.org/wiki/%D0%A0%D0%BE%D1%81%D1%81%D0%B8%D1%8F" TargetMode="External"/><Relationship Id="rId9" Type="http://schemas.openxmlformats.org/officeDocument/2006/relationships/hyperlink" Target="http://ru.wikipedia.org/wiki/%D0%A1%D0%BF%D0%B8%D1%81%D0%BE%D0%BA_%D1%81%D0%B5%D1%81%D1%81%D0%B8%D0%B9_%D0%9C%D0%B5%D0%B6%D0%B4%D1%83%D0%BD%D0%B0%D1%80%D0%BE%D0%B4%D0%BD%D0%BE%D0%B3%D0%BE_%D0%BE%D0%BB%D0%B8%D0%BC%D0%BF%D0%B8%D0%B9%D1%81%D0%BA%D0%BE%D0%B3%D0%BE_%D0%BA%D0%BE%D0%BC%D0%B8%D1%82%D0%B5%D1%82%D0%B0" TargetMode="External"/><Relationship Id="rId14" Type="http://schemas.openxmlformats.org/officeDocument/2006/relationships/hyperlink" Target="http://ru.wikipedia.org/wiki/%D0%97%D0%B8%D0%BC%D0%BD%D0%B8%D0%B5_%D0%9E%D0%BB%D0%B8%D0%BC%D0%BF%D0%B8%D0%B9%D1%81%D0%BA%D0%B8%D0%B5_%D0%B8%D0%B3%D1%80%D1%8B_2014" TargetMode="External"/><Relationship Id="rId22" Type="http://schemas.openxmlformats.org/officeDocument/2006/relationships/hyperlink" Target="http://ru.wikipedia.org/wiki/%D0%97%D0%B0%D1%8F%D1%86-%D0%B1%D0%B5%D0%BB%D1%8F%D0%B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42985"/>
            <a:ext cx="8458200" cy="49328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                     На тему: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   «урок-ОЛИМПИАДА сочи 2014».</a:t>
            </a: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        Работу выполнила учитель физкультуры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                         ГБОУ школы №612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                     Центрального района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                       Санкт-Петербурга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                  ПЛЕШКОВА АНАСТАСИЯ АНДРЕЕВНА.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458200" cy="7858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             Презентация</a:t>
            </a:r>
            <a:r>
              <a:rPr lang="ru-RU" sz="3600" b="1" dirty="0" smtClean="0">
                <a:solidFill>
                  <a:srgbClr val="0070C0"/>
                </a:solidFill>
              </a:rPr>
              <a:t>.№3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3"/>
            <a:ext cx="7786742" cy="2071701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357562"/>
            <a:ext cx="6429420" cy="2928958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solidFill>
                  <a:srgbClr val="FF0000"/>
                </a:solidFill>
              </a:rPr>
              <a:t>«СОЧИ 2014»</a:t>
            </a:r>
          </a:p>
          <a:p>
            <a:endParaRPr lang="ru-RU" sz="7200" dirty="0" smtClean="0">
              <a:solidFill>
                <a:srgbClr val="002060"/>
              </a:solidFill>
            </a:endParaRPr>
          </a:p>
          <a:p>
            <a:r>
              <a:rPr lang="ru-RU" sz="7200" b="1" u="sng" dirty="0" smtClean="0">
                <a:solidFill>
                  <a:srgbClr val="002060"/>
                </a:solidFill>
                <a:hlinkClick r:id="rId3" tooltip="Зимние Олимпийские игры"/>
              </a:rPr>
              <a:t>Зимние Олимпийские игры</a:t>
            </a:r>
            <a:r>
              <a:rPr lang="ru-RU" sz="7200" b="1" dirty="0" smtClean="0">
                <a:solidFill>
                  <a:srgbClr val="002060"/>
                </a:solidFill>
              </a:rPr>
              <a:t> 2014</a:t>
            </a:r>
            <a:r>
              <a:rPr lang="ru-RU" sz="7200" dirty="0" smtClean="0">
                <a:solidFill>
                  <a:srgbClr val="002060"/>
                </a:solidFill>
              </a:rPr>
              <a:t> ( официальное название </a:t>
            </a:r>
            <a:r>
              <a:rPr lang="ru-RU" sz="7200" b="1" dirty="0" smtClean="0">
                <a:solidFill>
                  <a:srgbClr val="002060"/>
                </a:solidFill>
              </a:rPr>
              <a:t>XXII Олимпийские зимние игры</a:t>
            </a:r>
            <a:r>
              <a:rPr lang="ru-RU" sz="7200" dirty="0" smtClean="0">
                <a:solidFill>
                  <a:srgbClr val="002060"/>
                </a:solidFill>
              </a:rPr>
              <a:t>) — международное спортивное мероприятие, проходившее </a:t>
            </a:r>
            <a:r>
              <a:rPr lang="ru-RU" sz="7200" dirty="0" err="1" smtClean="0">
                <a:solidFill>
                  <a:srgbClr val="002060"/>
                </a:solidFill>
              </a:rPr>
              <a:t>в</a:t>
            </a:r>
            <a:r>
              <a:rPr lang="ru-RU" sz="7200" dirty="0" err="1" smtClean="0">
                <a:solidFill>
                  <a:srgbClr val="002060"/>
                </a:solidFill>
                <a:hlinkClick r:id="rId4" tooltip="Россия"/>
              </a:rPr>
              <a:t>российском</a:t>
            </a:r>
            <a:r>
              <a:rPr lang="ru-RU" sz="7200" dirty="0" smtClean="0">
                <a:solidFill>
                  <a:srgbClr val="002060"/>
                </a:solidFill>
              </a:rPr>
              <a:t> городе </a:t>
            </a:r>
            <a:r>
              <a:rPr lang="ru-RU" sz="7200" dirty="0" smtClean="0">
                <a:solidFill>
                  <a:srgbClr val="002060"/>
                </a:solidFill>
                <a:hlinkClick r:id="rId5" tooltip="Сочи"/>
              </a:rPr>
              <a:t>Сочи</a:t>
            </a:r>
            <a:r>
              <a:rPr lang="ru-RU" sz="7200" dirty="0" smtClean="0">
                <a:solidFill>
                  <a:srgbClr val="002060"/>
                </a:solidFill>
              </a:rPr>
              <a:t> с </a:t>
            </a:r>
            <a:r>
              <a:rPr lang="ru-RU" sz="7200" dirty="0" smtClean="0">
                <a:solidFill>
                  <a:srgbClr val="002060"/>
                </a:solidFill>
                <a:hlinkClick r:id="rId6" tooltip="7 февраля"/>
              </a:rPr>
              <a:t>7</a:t>
            </a:r>
            <a:r>
              <a:rPr lang="ru-RU" sz="7200" dirty="0" smtClean="0">
                <a:solidFill>
                  <a:srgbClr val="002060"/>
                </a:solidFill>
              </a:rPr>
              <a:t> по </a:t>
            </a:r>
            <a:r>
              <a:rPr lang="ru-RU" sz="7200" dirty="0" smtClean="0">
                <a:solidFill>
                  <a:srgbClr val="002060"/>
                </a:solidFill>
                <a:hlinkClick r:id="rId7" tooltip="23 февраля"/>
              </a:rPr>
              <a:t>23 февраля</a:t>
            </a:r>
            <a:r>
              <a:rPr lang="ru-RU" sz="7200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  <a:hlinkClick r:id="rId8" tooltip="2014 год"/>
              </a:rPr>
              <a:t>2014 года</a:t>
            </a:r>
            <a:r>
              <a:rPr lang="ru-RU" sz="7200" dirty="0" smtClean="0">
                <a:solidFill>
                  <a:srgbClr val="002060"/>
                </a:solidFill>
              </a:rPr>
              <a:t>. Столица Олимпийских игр — 2014 была выбрана во время 119-й </a:t>
            </a:r>
            <a:r>
              <a:rPr lang="ru-RU" sz="7200" dirty="0" smtClean="0">
                <a:solidFill>
                  <a:srgbClr val="002060"/>
                </a:solidFill>
                <a:hlinkClick r:id="rId9" tooltip="Список сессий Международного олимпийского комитета"/>
              </a:rPr>
              <a:t>сессии</a:t>
            </a:r>
            <a:r>
              <a:rPr lang="ru-RU" sz="7200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  <a:hlinkClick r:id="rId10" tooltip="Международный олимпийский комитет"/>
              </a:rPr>
              <a:t>МОК</a:t>
            </a:r>
            <a:r>
              <a:rPr lang="ru-RU" sz="7200" dirty="0" smtClean="0">
                <a:solidFill>
                  <a:srgbClr val="002060"/>
                </a:solidFill>
              </a:rPr>
              <a:t> в </a:t>
            </a:r>
            <a:r>
              <a:rPr lang="ru-RU" sz="7200" dirty="0" smtClean="0">
                <a:solidFill>
                  <a:srgbClr val="002060"/>
                </a:solidFill>
                <a:hlinkClick r:id="rId11" tooltip="Гватемала (город)"/>
              </a:rPr>
              <a:t>Гватемале</a:t>
            </a:r>
            <a:r>
              <a:rPr lang="ru-RU" sz="7200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  <a:hlinkClick r:id="rId12" tooltip="4 июля"/>
              </a:rPr>
              <a:t>4 июля</a:t>
            </a:r>
            <a:r>
              <a:rPr lang="ru-RU" sz="7200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  <a:hlinkClick r:id="rId13" tooltip="2007 год"/>
              </a:rPr>
              <a:t>2007 года</a:t>
            </a:r>
            <a:r>
              <a:rPr lang="ru-RU" sz="7200" baseline="30000" dirty="0" smtClean="0">
                <a:solidFill>
                  <a:srgbClr val="002060"/>
                </a:solidFill>
                <a:hlinkClick r:id="rId14"/>
              </a:rPr>
              <a:t>[⇨]</a:t>
            </a:r>
            <a:r>
              <a:rPr lang="ru-RU" sz="7200" dirty="0" smtClean="0">
                <a:solidFill>
                  <a:srgbClr val="002060"/>
                </a:solidFill>
              </a:rPr>
              <a:t>. На </a:t>
            </a:r>
            <a:r>
              <a:rPr lang="ru-RU" sz="7200" b="1" dirty="0" smtClean="0">
                <a:solidFill>
                  <a:srgbClr val="002060"/>
                </a:solidFill>
              </a:rPr>
              <a:t>территории</a:t>
            </a:r>
            <a:r>
              <a:rPr lang="ru-RU" sz="7200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  <a:hlinkClick r:id="rId4" tooltip="Россия"/>
              </a:rPr>
              <a:t>России</a:t>
            </a:r>
            <a:r>
              <a:rPr lang="ru-RU" sz="7200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  <a:hlinkClick r:id="rId15" tooltip="Олимпийские игры"/>
              </a:rPr>
              <a:t>Олимпийские игры</a:t>
            </a:r>
            <a:r>
              <a:rPr lang="ru-RU" sz="7200" dirty="0" smtClean="0">
                <a:solidFill>
                  <a:srgbClr val="002060"/>
                </a:solidFill>
              </a:rPr>
              <a:t> прошли во второй раз (до этого в </a:t>
            </a:r>
            <a:r>
              <a:rPr lang="ru-RU" sz="7200" dirty="0" smtClean="0">
                <a:solidFill>
                  <a:srgbClr val="002060"/>
                </a:solidFill>
                <a:hlinkClick r:id="rId16" tooltip="Москва"/>
              </a:rPr>
              <a:t>Москве</a:t>
            </a:r>
            <a:r>
              <a:rPr lang="ru-RU" sz="7200" dirty="0" smtClean="0">
                <a:solidFill>
                  <a:srgbClr val="002060"/>
                </a:solidFill>
              </a:rPr>
              <a:t> в 1980 году прошли </a:t>
            </a:r>
            <a:r>
              <a:rPr lang="ru-RU" sz="7200" dirty="0" smtClean="0">
                <a:solidFill>
                  <a:srgbClr val="002060"/>
                </a:solidFill>
                <a:hlinkClick r:id="rId17" tooltip="Летние Олимпийские игры 1980"/>
              </a:rPr>
              <a:t>летние Олимпийские игры</a:t>
            </a:r>
            <a:r>
              <a:rPr lang="ru-RU" sz="7200" dirty="0" smtClean="0">
                <a:solidFill>
                  <a:srgbClr val="002060"/>
                </a:solidFill>
              </a:rPr>
              <a:t>), и впервые — зимние Игры. По окончании Олимпийских игр на тех же </a:t>
            </a:r>
            <a:r>
              <a:rPr lang="ru-RU" sz="7200" dirty="0" smtClean="0">
                <a:solidFill>
                  <a:srgbClr val="002060"/>
                </a:solidFill>
                <a:hlinkClick r:id="rId14"/>
              </a:rPr>
              <a:t>объектах</a:t>
            </a:r>
            <a:r>
              <a:rPr lang="ru-RU" sz="7200" dirty="0" smtClean="0">
                <a:solidFill>
                  <a:srgbClr val="002060"/>
                </a:solidFill>
              </a:rPr>
              <a:t> будут проведены </a:t>
            </a:r>
            <a:r>
              <a:rPr lang="ru-RU" sz="7200" dirty="0" smtClean="0">
                <a:solidFill>
                  <a:srgbClr val="002060"/>
                </a:solidFill>
                <a:hlinkClick r:id="rId18" tooltip="Зимние Паралимпийские игры 2014"/>
              </a:rPr>
              <a:t>зимние </a:t>
            </a:r>
            <a:r>
              <a:rPr lang="ru-RU" sz="7200" dirty="0" err="1" smtClean="0">
                <a:solidFill>
                  <a:srgbClr val="002060"/>
                </a:solidFill>
                <a:hlinkClick r:id="rId18" tooltip="Зимние Паралимпийские игры 2014"/>
              </a:rPr>
              <a:t>Паралимпийские</a:t>
            </a:r>
            <a:r>
              <a:rPr lang="ru-RU" sz="7200" dirty="0" smtClean="0">
                <a:solidFill>
                  <a:srgbClr val="002060"/>
                </a:solidFill>
                <a:hlinkClick r:id="rId18" tooltip="Зимние Паралимпийские игры 2014"/>
              </a:rPr>
              <a:t> игры — 2014</a:t>
            </a:r>
            <a:r>
              <a:rPr lang="ru-RU" sz="7200" dirty="0" smtClean="0">
                <a:solidFill>
                  <a:srgbClr val="002060"/>
                </a:solidFill>
              </a:rPr>
              <a:t>. В </a:t>
            </a:r>
            <a:r>
              <a:rPr lang="ru-RU" sz="7200" dirty="0" smtClean="0">
                <a:solidFill>
                  <a:srgbClr val="002060"/>
                </a:solidFill>
                <a:hlinkClick r:id="rId19" tooltip="2011 год"/>
              </a:rPr>
              <a:t>2011 году</a:t>
            </a:r>
            <a:r>
              <a:rPr lang="ru-RU" sz="7200" dirty="0" smtClean="0">
                <a:solidFill>
                  <a:srgbClr val="002060"/>
                </a:solidFill>
              </a:rPr>
              <a:t> талисманами зимних Олимпийских игр — 2014 были избраны </a:t>
            </a:r>
            <a:r>
              <a:rPr lang="ru-RU" sz="7200" dirty="0" smtClean="0">
                <a:solidFill>
                  <a:srgbClr val="002060"/>
                </a:solidFill>
                <a:hlinkClick r:id="rId20" tooltip="Белый медведь"/>
              </a:rPr>
              <a:t>Белый мишка</a:t>
            </a:r>
            <a:r>
              <a:rPr lang="ru-RU" sz="7200" dirty="0" smtClean="0">
                <a:solidFill>
                  <a:srgbClr val="002060"/>
                </a:solidFill>
              </a:rPr>
              <a:t>, снежный </a:t>
            </a:r>
            <a:r>
              <a:rPr lang="ru-RU" sz="7200" dirty="0" smtClean="0">
                <a:solidFill>
                  <a:srgbClr val="002060"/>
                </a:solidFill>
                <a:hlinkClick r:id="rId21" tooltip="Ирбис"/>
              </a:rPr>
              <a:t>Леопард</a:t>
            </a:r>
            <a:r>
              <a:rPr lang="ru-RU" sz="7200" dirty="0" smtClean="0">
                <a:solidFill>
                  <a:srgbClr val="002060"/>
                </a:solidFill>
              </a:rPr>
              <a:t> и </a:t>
            </a:r>
            <a:r>
              <a:rPr lang="ru-RU" sz="7200" dirty="0" smtClean="0">
                <a:solidFill>
                  <a:srgbClr val="002060"/>
                </a:solidFill>
                <a:hlinkClick r:id="rId22" tooltip="Заяц-беляк"/>
              </a:rPr>
              <a:t>Зайка</a:t>
            </a:r>
            <a:r>
              <a:rPr lang="ru-RU" sz="7200" dirty="0" smtClean="0">
                <a:solidFill>
                  <a:srgbClr val="002060"/>
                </a:solidFill>
              </a:rPr>
              <a:t>. За 500 дней до начала Олимпийских игр Оргкомитет «Сочи 2014» огласил </a:t>
            </a:r>
            <a:r>
              <a:rPr lang="ru-RU" sz="7200" dirty="0" err="1" smtClean="0">
                <a:solidFill>
                  <a:srgbClr val="002060"/>
                </a:solidFill>
              </a:rPr>
              <a:t>слоган</a:t>
            </a:r>
            <a:r>
              <a:rPr lang="ru-RU" sz="7200" dirty="0" smtClean="0">
                <a:solidFill>
                  <a:srgbClr val="002060"/>
                </a:solidFill>
              </a:rPr>
              <a:t> предстоящей Олимпиады: «</a:t>
            </a:r>
            <a:r>
              <a:rPr lang="ru-RU" sz="7200" i="1" dirty="0" smtClean="0">
                <a:solidFill>
                  <a:srgbClr val="002060"/>
                </a:solidFill>
              </a:rPr>
              <a:t>Жаркие. Зимние. Твои</a:t>
            </a:r>
            <a:r>
              <a:rPr lang="ru-RU" sz="7200" dirty="0" smtClean="0">
                <a:solidFill>
                  <a:srgbClr val="002060"/>
                </a:solidFill>
              </a:rPr>
              <a:t>». По сравнению с </a:t>
            </a:r>
            <a:r>
              <a:rPr lang="ru-RU" sz="7200" dirty="0" smtClean="0">
                <a:solidFill>
                  <a:srgbClr val="002060"/>
                </a:solidFill>
                <a:hlinkClick r:id="rId23" tooltip="Зимние Олимпийские игры 2010"/>
              </a:rPr>
              <a:t>Ванкувером-2010</a:t>
            </a:r>
            <a:r>
              <a:rPr lang="ru-RU" sz="7200" dirty="0" smtClean="0">
                <a:solidFill>
                  <a:srgbClr val="002060"/>
                </a:solidFill>
              </a:rPr>
              <a:t> количество соревнований в различных дисциплинах увеличено на 12, в общей сложности будет разыграно 98 комплектов медалей.</a:t>
            </a:r>
          </a:p>
          <a:p>
            <a:endParaRPr lang="ru-RU" sz="4000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>
            <a:scene3d>
              <a:camera prst="orthographicFront"/>
              <a:lightRig rig="soft" dir="t">
                <a:rot lat="0" lon="0" rev="17220000"/>
              </a:lightRig>
            </a:scene3d>
            <a:sp3d extrusionH="57150" prstMaterial="softEdge">
              <a:bevelT w="38100" h="38100" prst="angle"/>
            </a:sp3d>
          </a:bodyPr>
          <a:lstStyle/>
          <a:p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143248"/>
            <a:ext cx="7558118" cy="27268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olimp_kol_t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357298"/>
            <a:ext cx="621510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466x10000_out_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9100" y="1842294"/>
            <a:ext cx="5918200" cy="3949700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>
                <a:ln w="50800"/>
                <a:solidFill>
                  <a:srgbClr val="002060"/>
                </a:solidFill>
                <a:effectLst/>
              </a:rPr>
              <a:t>Зимние Олимпийские игры в Сочи.</a:t>
            </a:r>
            <a:endParaRPr lang="ru-RU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4525963"/>
          </a:xfrm>
        </p:spPr>
        <p:txBody>
          <a:bodyPr>
            <a:normAutofit fontScale="850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0070C0"/>
                </a:solidFill>
              </a:rPr>
              <a:t>Страны-участницы: 85</a:t>
            </a:r>
          </a:p>
          <a:p>
            <a:r>
              <a:rPr lang="ru-RU" b="1" dirty="0" smtClean="0">
                <a:ln w="50800"/>
                <a:solidFill>
                  <a:srgbClr val="0070C0"/>
                </a:solidFill>
              </a:rPr>
              <a:t>Количество спортсменов:2750</a:t>
            </a:r>
          </a:p>
          <a:p>
            <a:r>
              <a:rPr lang="ru-RU" b="1" dirty="0" smtClean="0">
                <a:ln w="50800"/>
                <a:solidFill>
                  <a:srgbClr val="0070C0"/>
                </a:solidFill>
              </a:rPr>
              <a:t>Разыгрывается медалей:98 комплектов</a:t>
            </a:r>
            <a:br>
              <a:rPr lang="ru-RU" b="1" dirty="0" smtClean="0">
                <a:ln w="50800"/>
                <a:solidFill>
                  <a:srgbClr val="0070C0"/>
                </a:solidFill>
              </a:rPr>
            </a:br>
            <a:r>
              <a:rPr lang="ru-RU" b="1" dirty="0" smtClean="0">
                <a:ln w="50800"/>
                <a:solidFill>
                  <a:srgbClr val="0070C0"/>
                </a:solidFill>
              </a:rPr>
              <a:t>в 7 видах спорта (15 дисциплин)</a:t>
            </a:r>
          </a:p>
          <a:p>
            <a:r>
              <a:rPr lang="ru-RU" b="1" dirty="0" smtClean="0">
                <a:ln w="50800"/>
                <a:solidFill>
                  <a:srgbClr val="0070C0"/>
                </a:solidFill>
              </a:rPr>
              <a:t>Церемония открытия :7 февраля 2014 года</a:t>
            </a:r>
            <a:br>
              <a:rPr lang="ru-RU" b="1" dirty="0" smtClean="0">
                <a:ln w="50800"/>
                <a:solidFill>
                  <a:srgbClr val="0070C0"/>
                </a:solidFill>
              </a:rPr>
            </a:br>
            <a:r>
              <a:rPr lang="ru-RU" b="1" dirty="0" smtClean="0">
                <a:ln w="50800"/>
                <a:solidFill>
                  <a:srgbClr val="0070C0"/>
                </a:solidFill>
              </a:rPr>
              <a:t>Церемония закрытия: 23 февраля 2014 года</a:t>
            </a:r>
          </a:p>
          <a:p>
            <a:r>
              <a:rPr lang="ru-RU" b="1" dirty="0" smtClean="0">
                <a:ln w="50800"/>
                <a:solidFill>
                  <a:srgbClr val="0070C0"/>
                </a:solidFill>
              </a:rPr>
              <a:t> Ровно за 500 дней до старта зимних Олимпийских игр, Дмитрий </a:t>
            </a:r>
            <a:r>
              <a:rPr lang="ru-RU" b="1" dirty="0" err="1" smtClean="0">
                <a:ln w="50800"/>
                <a:solidFill>
                  <a:srgbClr val="0070C0"/>
                </a:solidFill>
              </a:rPr>
              <a:t>Чернышенко</a:t>
            </a:r>
            <a:r>
              <a:rPr lang="ru-RU" b="1" dirty="0" smtClean="0">
                <a:ln w="50800"/>
                <a:solidFill>
                  <a:srgbClr val="0070C0"/>
                </a:solidFill>
              </a:rPr>
              <a:t> назвал </a:t>
            </a:r>
            <a:r>
              <a:rPr lang="ru-RU" b="1" dirty="0" err="1" smtClean="0">
                <a:ln w="50800"/>
                <a:solidFill>
                  <a:srgbClr val="0070C0"/>
                </a:solidFill>
              </a:rPr>
              <a:t>слоган</a:t>
            </a:r>
            <a:r>
              <a:rPr lang="ru-RU" b="1" dirty="0" smtClean="0">
                <a:ln w="50800"/>
                <a:solidFill>
                  <a:srgbClr val="0070C0"/>
                </a:solidFill>
              </a:rPr>
              <a:t> предстоящих соревнований:     </a:t>
            </a:r>
            <a:r>
              <a:rPr lang="ru-RU" sz="3200" b="1" i="1" dirty="0" smtClean="0">
                <a:ln w="50800"/>
                <a:solidFill>
                  <a:srgbClr val="0070C0"/>
                </a:solidFill>
              </a:rPr>
              <a:t>«Жаркие. Зимние. Твои».</a:t>
            </a:r>
            <a:endParaRPr lang="ru-RU" sz="3200" b="1" i="1" dirty="0">
              <a:ln w="50800"/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Зимние Олимпийские игры в Сочи.</a:t>
            </a:r>
            <a:endParaRPr lang="ru-RU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Содержимое 3" descr="soch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700" y="1912144"/>
            <a:ext cx="8255000" cy="3810000"/>
          </a:xfrm>
        </p:spPr>
      </p:pic>
      <p:sp>
        <p:nvSpPr>
          <p:cNvPr id="5" name="Прямоугольник 4"/>
          <p:cNvSpPr/>
          <p:nvPr/>
        </p:nvSpPr>
        <p:spPr>
          <a:xfrm>
            <a:off x="3571868" y="5715016"/>
            <a:ext cx="1978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2014г.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Итоги </a:t>
            </a:r>
            <a:r>
              <a:rPr lang="ru-RU" dirty="0" smtClean="0">
                <a:solidFill>
                  <a:srgbClr val="C00000"/>
                </a:solidFill>
              </a:rPr>
              <a:t>олимпиады нашей страны: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место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Занимает Россия в XXII Зимних олимпийские играх.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33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медали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13</a:t>
            </a:r>
            <a:r>
              <a:rPr lang="ru-RU" dirty="0" smtClean="0">
                <a:solidFill>
                  <a:srgbClr val="0070C0"/>
                </a:solidFill>
              </a:rPr>
              <a:t> золото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11</a:t>
            </a:r>
            <a:r>
              <a:rPr lang="ru-RU" dirty="0" smtClean="0">
                <a:solidFill>
                  <a:srgbClr val="0070C0"/>
                </a:solidFill>
              </a:rPr>
              <a:t> серебро </a:t>
            </a:r>
            <a:r>
              <a:rPr lang="ru-RU" b="1" dirty="0" smtClean="0">
                <a:solidFill>
                  <a:srgbClr val="0070C0"/>
                </a:solidFill>
              </a:rPr>
              <a:t>9</a:t>
            </a:r>
            <a:r>
              <a:rPr lang="ru-RU" dirty="0" smtClean="0">
                <a:solidFill>
                  <a:srgbClr val="0070C0"/>
                </a:solidFill>
              </a:rPr>
              <a:t> бронза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Завоевали Российские спортсмены в XXII Зимних олимпийские играх.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215238" cy="614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   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          Спасибо за внимание!!!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User\Desktop\RR5015-0004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220078" cy="7753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446</TotalTime>
  <Words>49</Words>
  <PresentationFormat>Экран (4:3)</PresentationFormat>
  <Paragraphs>25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                       На тему:      «урок-ОЛИМПИАДА сочи 2014».                  Работу выполнила учитель физкультуры                                  ГБОУ школы №612                             Центрального района                                Санкт-Петербурга                    ПЛЕШКОВА АНАСТАСИЯ АНДРЕЕВНА.</vt:lpstr>
      <vt:lpstr>              </vt:lpstr>
      <vt:lpstr>Слайд 3</vt:lpstr>
      <vt:lpstr>Слайд 4</vt:lpstr>
      <vt:lpstr>Зимние Олимпийские игры в Сочи.</vt:lpstr>
      <vt:lpstr>Зимние Олимпийские игры в Сочи.</vt:lpstr>
      <vt:lpstr>Итоги олимпиады нашей страны: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Урок-ОЛИМПИАДА.</dc:title>
  <dc:creator>User</dc:creator>
  <cp:lastModifiedBy>User</cp:lastModifiedBy>
  <cp:revision>46</cp:revision>
  <dcterms:created xsi:type="dcterms:W3CDTF">2014-03-12T09:40:58Z</dcterms:created>
  <dcterms:modified xsi:type="dcterms:W3CDTF">2014-03-15T20:10:35Z</dcterms:modified>
</cp:coreProperties>
</file>