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9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4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5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8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3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1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2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5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5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0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4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0EBE6-67A4-4988-AF68-84B01D5E644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75BD-53DC-4420-8D5D-47068B174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8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022769" y="836712"/>
            <a:ext cx="4104456" cy="1800200"/>
          </a:xfrm>
          <a:prstGeom prst="cloudCallout">
            <a:avLst>
              <a:gd name="adj1" fmla="val -63510"/>
              <a:gd name="adj2" fmla="val -1633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07392" y="1380056"/>
            <a:ext cx="3335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D:\мои документы\рисунки\нов картинки и аниме\танцующие\multik12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80643"/>
            <a:ext cx="2123204" cy="28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6458b786e1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7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7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рисунки\нов картинки и аниме\танцующие\9144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1833989" cy="24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5054" y="1124744"/>
            <a:ext cx="38789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Автор: </a:t>
            </a:r>
            <a:r>
              <a:rPr lang="ru-RU" sz="24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Генслер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Н.В.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4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Воскресеновской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СШ</a:t>
            </a:r>
            <a:endParaRPr lang="ru-RU" sz="2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41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исунки\нов картинки и аниме\танцующие\0_79a31_d2bdbd8b_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3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исунки\нов картинки и аниме\танцующие\0_799c9_28f9cab0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2326208" cy="27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рисунки\нов картинки и аниме\танцующие\0_799ca_9695a0e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2027262" cy="24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8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рисунки\нов картинки и аниме\танцующие\0_799cb_c69a2d64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283717" cy="26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мои документы\рисунки\нов картинки и аниме\танцующие\animashki-jivotnie-37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70164"/>
            <a:ext cx="2088232" cy="28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4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ои документы\рисунки\нов картинки и аниме\танцующие\animashki-jivotnie-338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1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рисунки\нов картинки и аниме\танцующие\1132226_dances_pic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65387"/>
            <a:ext cx="1905577" cy="25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9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мои документы\рисунки\нов картинки и аниме\танцующие\0_79a34_ecf4a823_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3"/>
            <a:ext cx="2232248" cy="29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7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</Words>
  <Application>Microsoft Office PowerPoint</Application>
  <PresentationFormat>Экран (4:3)</PresentationFormat>
  <Paragraphs>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10</cp:revision>
  <dcterms:created xsi:type="dcterms:W3CDTF">2014-10-13T06:17:27Z</dcterms:created>
  <dcterms:modified xsi:type="dcterms:W3CDTF">2014-10-13T16:49:02Z</dcterms:modified>
</cp:coreProperties>
</file>