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1%84%D0%BE%D1%82%D0%BE%D0%B3%D1%80%D0%B0%D1%84%D0%B8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рождается герой? Черты сказочного героя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работу учитель  начальных классов МОУ «ВСОШ»:</a:t>
            </a:r>
          </a:p>
          <a:p>
            <a:r>
              <a:rPr lang="ru-RU" dirty="0" smtClean="0"/>
              <a:t>Миронова Елена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«Сказка о непослушном мальчике»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Жила-была семья. И был у них сынок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Мишенька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никого не слушал. Сколько ему не говорили – он пропускал всё мимо ушей.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Однажды Мише приснился сон. Пошли  все в лес за грибами. Миша как обычно никого не слушая убежал в глубь леса. Он попал на поляну и увидел там лужу. Решил он измерить глубину и провалился, а плавать-то не умел…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Проснулся Миша и решил, что всегда будет слушать  то, что говорят взрослые.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«Петины подвиги»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Жил-был мальчик по имени Петя. Ему каждую ночь снился один и тот же сон, о том как он совершал подвиги. Однажды этот сон сбылся наяву.</a:t>
            </a:r>
          </a:p>
          <a:p>
            <a:pPr>
              <a:buNone/>
            </a:pPr>
            <a:r>
              <a:rPr lang="ru-RU" dirty="0" smtClean="0"/>
              <a:t>		Гуляя во дворе, Петя увидел как на Машу напала злая собака. Эту собаку боялись все. Но Петя не струсил. Он подбежал и отогнал её от девочки.</a:t>
            </a:r>
          </a:p>
          <a:p>
            <a:pPr>
              <a:buNone/>
            </a:pPr>
            <a:r>
              <a:rPr lang="ru-RU" dirty="0" smtClean="0"/>
              <a:t>		Все во дворе восхищались поступком Пети.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«Храбрый  Ярослав»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Жил-был на свете королевич Ярослав. Его в царстве часто называли трусом, потому что он всего боялся. Кода Ярослав вырос, то решил всем доказать, что он не трус и пошёл в дремучий лес.  Шёл он шёл и увидел как лиса схватила бельчонка. Ярослав взял палку, отогнал лису, а малыша положил в дупло.</a:t>
            </a:r>
            <a:endParaRPr lang="ru-RU" dirty="0"/>
          </a:p>
        </p:txBody>
      </p:sp>
      <p:pic>
        <p:nvPicPr>
          <p:cNvPr id="20482" name="Picture 2" descr="http://www.maya.sakha.ru/uploads/posts/2012-10/ekvkhnz2w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21088"/>
            <a:ext cx="5715000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Пошёл Ярослав дальше. Видит сидит на пеньке медведь и плачет горькими слезами. Королевич увидел, что у мишки на лапке кровь и быстро перевязал ему лапку платком..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Когда Ярослав вернулся домой, отец ему рассказал, что в королевство приходил медведь о принёс мёд для королевича, как прибегала белочка и угощала орешками.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Они рассказали королю, какой у него храбрый сын.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 тех пор королевич ничего не боялся.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«Сказка про Колю»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одном городе жил мальчик Коля. Однажды он отправился один в поход. Ничего с собой не взял, только  рюкзак сладостей. Повстречался ему волк на пути, стал грозить, что его съест. А Коля говорит: «Не ешь меня, я тебе сладенькое дам». И насыпал целую горсть. Пошёл дальше. А на встречу ему Баба-Яга, которая сказала, что его съест. Коля дал Бабе-Яге пирожков. И она его отпустила.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kommersant.ru/Issues.photo/DAILY/2012/128/KMO_123621_00298_1_t210.jpg"/>
          <p:cNvPicPr>
            <a:picLocks noChangeAspect="1" noChangeArrowheads="1"/>
          </p:cNvPicPr>
          <p:nvPr/>
        </p:nvPicPr>
        <p:blipFill>
          <a:blip r:embed="rId2" cstate="print"/>
          <a:srcRect t="2244" r="57222"/>
          <a:stretch>
            <a:fillRect/>
          </a:stretch>
        </p:blipFill>
        <p:spPr bwMode="auto">
          <a:xfrm>
            <a:off x="5076056" y="4221088"/>
            <a:ext cx="3707904" cy="2636912"/>
          </a:xfrm>
          <a:prstGeom prst="rect">
            <a:avLst/>
          </a:prstGeom>
          <a:noFill/>
        </p:spPr>
      </p:pic>
      <p:pic>
        <p:nvPicPr>
          <p:cNvPr id="18436" name="Picture 4" descr="http://kino.mir46.ru/IMGS/01a5e92d29991c28ae09104f8fbd2e5d.jpeg"/>
          <p:cNvPicPr>
            <a:picLocks noChangeAspect="1" noChangeArrowheads="1"/>
          </p:cNvPicPr>
          <p:nvPr/>
        </p:nvPicPr>
        <p:blipFill>
          <a:blip r:embed="rId3" cstate="print"/>
          <a:srcRect l="35909" t="29750" r="39521"/>
          <a:stretch>
            <a:fillRect/>
          </a:stretch>
        </p:blipFill>
        <p:spPr bwMode="auto">
          <a:xfrm>
            <a:off x="683568" y="4588023"/>
            <a:ext cx="1872208" cy="2269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Побрёл Коля дальше. На встречу ему медведь: «Я тебя съем!». «Не ешь меня, - говорит Коля ,– а лучше испробуй леденец на палочке.»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Пока мишка лакомился, Коля побежал домой. Прибежал он и обрадовался, что остался цел и невредим. Понял Коля, что в поход опасно ходить одному.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4/80/199/80199364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657975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Ведёт ли себя ваш сказочный герой по всем правилам? Докажите.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re-covery.com.ua/wp-content/uploads/2013/11/stisrai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08920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Кого из этих персонажей можно назвать сказочным героем?</a:t>
            </a:r>
            <a:endParaRPr lang="ru-RU" dirty="0"/>
          </a:p>
        </p:txBody>
      </p:sp>
      <p:pic>
        <p:nvPicPr>
          <p:cNvPr id="3" name="Picture 5" descr="бурат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916832"/>
            <a:ext cx="2170584" cy="191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5" descr="буратино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19872" y="1916832"/>
            <a:ext cx="2242592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5" descr="буратино 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300192" y="1916832"/>
            <a:ext cx="2314600" cy="1870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буратино 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11560" y="4077072"/>
            <a:ext cx="2088232" cy="23446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5" descr="буратино 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419872" y="4077072"/>
            <a:ext cx="2314600" cy="2271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5" descr="буратино 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300192" y="4149080"/>
            <a:ext cx="2304256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литературы.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Н.А.Чуракова</a:t>
            </a:r>
            <a:r>
              <a:rPr lang="ru-RU" dirty="0" smtClean="0"/>
              <a:t> «Литературное чтение» часть, учебник – УМК «ПНШ»</a:t>
            </a:r>
          </a:p>
          <a:p>
            <a:r>
              <a:rPr lang="en-US" dirty="0" smtClean="0">
                <a:hlinkClick r:id="rId2"/>
              </a:rPr>
              <a:t>http://images.yandex.ru/yandsearch?text=</a:t>
            </a:r>
            <a:r>
              <a:rPr lang="ru-RU" dirty="0" smtClean="0">
                <a:hlinkClick r:id="rId2"/>
              </a:rPr>
              <a:t>фотографии</a:t>
            </a:r>
            <a:endParaRPr lang="ru-RU" dirty="0"/>
          </a:p>
        </p:txBody>
      </p:sp>
      <p:pic>
        <p:nvPicPr>
          <p:cNvPr id="14338" name="Picture 2" descr="http://www.wprost.pl/F/pic.php?T=news&amp;P=223046&amp;w670=1&amp;br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3744416" cy="3356992"/>
          </a:xfrm>
          <a:prstGeom prst="rect">
            <a:avLst/>
          </a:prstGeom>
          <a:noFill/>
        </p:spPr>
      </p:pic>
      <p:pic>
        <p:nvPicPr>
          <p:cNvPr id="14342" name="Picture 6" descr="http://im2-tub-ru.yandex.net/i?id=83310021-2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861048"/>
            <a:ext cx="280831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Ознакомление детей с характерными признаками сказочного героя.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уратино 005"/>
          <p:cNvPicPr>
            <a:picLocks noChangeAspect="1" noChangeArrowheads="1"/>
          </p:cNvPicPr>
          <p:nvPr/>
        </p:nvPicPr>
        <p:blipFill>
          <a:blip r:embed="rId2" cstate="print"/>
          <a:srcRect l="12375" t="1396" r="11501"/>
          <a:stretch>
            <a:fillRect/>
          </a:stretch>
        </p:blipFill>
        <p:spPr>
          <a:xfrm>
            <a:off x="2339752" y="3356992"/>
            <a:ext cx="5472608" cy="3147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Учить детей эмоционально переживать за героев.</a:t>
            </a:r>
          </a:p>
          <a:p>
            <a:r>
              <a:rPr lang="ru-RU" dirty="0" smtClean="0"/>
              <a:t>Передавать своё отношение к героям произведения.</a:t>
            </a:r>
          </a:p>
          <a:p>
            <a:r>
              <a:rPr lang="ru-RU" dirty="0" smtClean="0"/>
              <a:t>Уметь работать с текстом.</a:t>
            </a:r>
          </a:p>
          <a:p>
            <a:r>
              <a:rPr lang="ru-RU" dirty="0" smtClean="0"/>
              <a:t>Уметь сочинять сказки, учитывая правило написания сказки.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восприятию.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Работа по учебнику – с.86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Чтение диалога.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Рассматривание иллюстрации учебника.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Чтение статьи учебника.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 smtClean="0"/>
              <a:t>Значение слова «герой».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характерно для сказочного героя с точки зрения учёных.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Настоящий сказочный герой уходит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из дома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навстречу трудностям и опасностям.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преодолевает препятствия, которые встречаются ему в дороге.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Справившись со всеми испытаниями, сказочный герой возвращается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домой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повзрослевшим и поумневшим.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Сказки, сочинённые детьми.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Лазарев Илья «Приключения Ани и Саши».</a:t>
            </a:r>
          </a:p>
          <a:p>
            <a:r>
              <a:rPr lang="ru-RU" dirty="0" smtClean="0"/>
              <a:t>Серова Елизавета «Сказка про Катю».</a:t>
            </a:r>
          </a:p>
          <a:p>
            <a:r>
              <a:rPr lang="ru-RU" dirty="0" err="1" smtClean="0"/>
              <a:t>Чижков</a:t>
            </a:r>
            <a:r>
              <a:rPr lang="ru-RU" dirty="0" smtClean="0"/>
              <a:t> Данил « Приключение царевича».</a:t>
            </a:r>
          </a:p>
          <a:p>
            <a:r>
              <a:rPr lang="ru-RU" dirty="0" err="1" smtClean="0"/>
              <a:t>Радостев</a:t>
            </a:r>
            <a:r>
              <a:rPr lang="ru-RU" dirty="0" smtClean="0"/>
              <a:t> Иван «Сказка о непослушном мальчике».</a:t>
            </a:r>
          </a:p>
          <a:p>
            <a:r>
              <a:rPr lang="ru-RU" dirty="0" err="1" smtClean="0"/>
              <a:t>Копков</a:t>
            </a:r>
            <a:r>
              <a:rPr lang="ru-RU" dirty="0" smtClean="0"/>
              <a:t> Павел «Петины подвиги».</a:t>
            </a:r>
          </a:p>
          <a:p>
            <a:r>
              <a:rPr lang="ru-RU" dirty="0" err="1" smtClean="0"/>
              <a:t>Радостева</a:t>
            </a:r>
            <a:r>
              <a:rPr lang="ru-RU" dirty="0" smtClean="0"/>
              <a:t> Елизавета «Храбрый Ярослав».</a:t>
            </a:r>
          </a:p>
          <a:p>
            <a:r>
              <a:rPr lang="ru-RU" dirty="0" smtClean="0"/>
              <a:t>Шадрина Екатерина «Сказка про Колю».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«Приключения Ани и Саши»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Жили  в одной деревне подружки – Саша и Аня. Пошли они в лес, в котором хозяйничали бандиты. Напали они на девочек. Говорит Саша: «Что делать?» Аня говорит: «Давай отдадим им твою корзину с грибами»</a:t>
            </a:r>
          </a:p>
          <a:p>
            <a:pPr>
              <a:buNone/>
            </a:pPr>
            <a:r>
              <a:rPr lang="ru-RU" dirty="0" smtClean="0"/>
              <a:t>		Бандиты услышали разговор девочек и возмутились: «Не нужна нам ваша корзина! Мы отпустим одну, если кто-то из вас останется у нас служить нам вечно!» Аня не осталась и убежала домой. А Саша решила спасти  подружку. </a:t>
            </a:r>
          </a:p>
          <a:p>
            <a:pPr>
              <a:buNone/>
            </a:pPr>
            <a:r>
              <a:rPr lang="ru-RU" dirty="0" smtClean="0"/>
              <a:t>		С тех пор девочки никогда не встречались.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«Сказка про Катю»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		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Жила-была девочка Катя. Очень уж она не любила убирать свои игрушки и слушаться родителей! Решила она уйти из дома, чтобы никто ею не командовал. Шла Катя лесами, полями, пока не забрела  в густую чащу. Села на пенёк и заплакала. Услышала плачь Баба-Яга, схватила Катю и унесла к себе в избушку.  Она приказала девочке убраться дома до её возвращения. Девочка ничего не сделала. Рассердилась Баба-Яга и решила её зажарить. Катя очень испугалась и заплакала. Баба-Яга решила, что такая лентяйка и рёва ей не нужна. Отпустила она Катю домой.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		Прибежала Катя домой, расцеловала родителей, убралась у себя в комнате и помыла посуду.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		С тех пор Катю все называли доброй и трудолюбивой девочкой!</a:t>
            </a:r>
          </a:p>
          <a:p>
            <a:pPr>
              <a:buNone/>
            </a:pPr>
            <a:endParaRPr lang="ru-RU" sz="7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«Приключения царевича»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Жили-были в царстве царь и царевна. Да вот беда – не было у них детей. И вот Бог дал им долгожданного ребёнка. Рос царевич не по дням, а по часам. Все его любили , баловали. А он взял да ушёл из дома. 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		На пути ему встретился медведь. Преодолел его царевич. Повстречался волк – и его смог одолеть царевич. Встретил царевич лесное чудище, но он и его победил.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		Решил царевич вернуться домой, защищать своих постаревших родителей.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</TotalTime>
  <Words>264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Как рождается герой? Черты сказочного героя.</vt:lpstr>
      <vt:lpstr>Цель урока.</vt:lpstr>
      <vt:lpstr>Задачи урока.</vt:lpstr>
      <vt:lpstr>Подготовка к восприятию.</vt:lpstr>
      <vt:lpstr>Что характерно для сказочного героя с точки зрения учёных.</vt:lpstr>
      <vt:lpstr>Сказки, сочинённые детьми.</vt:lpstr>
      <vt:lpstr>«Приключения Ани и Саши»</vt:lpstr>
      <vt:lpstr>«Сказка про Катю»</vt:lpstr>
      <vt:lpstr>«Приключения царевича»</vt:lpstr>
      <vt:lpstr>«Сказка о непослушном мальчике»</vt:lpstr>
      <vt:lpstr>«Петины подвиги»</vt:lpstr>
      <vt:lpstr>«Храбрый  Ярослав»</vt:lpstr>
      <vt:lpstr>Слайд 13</vt:lpstr>
      <vt:lpstr>«Сказка про Колю»</vt:lpstr>
      <vt:lpstr>Слайд 15</vt:lpstr>
      <vt:lpstr>Слайд 16</vt:lpstr>
      <vt:lpstr>Итоговый вопрос</vt:lpstr>
      <vt:lpstr>Кого из этих персонажей можно назвать сказочным героем?</vt:lpstr>
      <vt:lpstr>Источники литературы.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рождается герой. Черты сказочного героя?</dc:title>
  <cp:lastModifiedBy>Admin</cp:lastModifiedBy>
  <cp:revision>14</cp:revision>
  <dcterms:modified xsi:type="dcterms:W3CDTF">2014-03-07T18:06:41Z</dcterms:modified>
</cp:coreProperties>
</file>