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7" r:id="rId8"/>
    <p:sldId id="268" r:id="rId9"/>
    <p:sldId id="271" r:id="rId10"/>
    <p:sldId id="270" r:id="rId11"/>
    <p:sldId id="269" r:id="rId12"/>
    <p:sldId id="273" r:id="rId13"/>
    <p:sldId id="266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AD167-C564-441D-9401-87A234247AEB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B5497-E6FA-4589-B1F1-1C56C5840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B5497-E6FA-4589-B1F1-1C56C5840CE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50A491-8F9B-4094-A478-5A5D7FEA695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B779-C969-4C55-B699-CF4BC42D12CA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B646-5500-410B-B71B-228160CFC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B779-C969-4C55-B699-CF4BC42D12CA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B646-5500-410B-B71B-228160CFC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B779-C969-4C55-B699-CF4BC42D12CA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B646-5500-410B-B71B-228160CFC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B779-C969-4C55-B699-CF4BC42D12CA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B646-5500-410B-B71B-228160CFC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B779-C969-4C55-B699-CF4BC42D12CA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B646-5500-410B-B71B-228160CFC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B779-C969-4C55-B699-CF4BC42D12CA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B646-5500-410B-B71B-228160CFC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B779-C969-4C55-B699-CF4BC42D12CA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B646-5500-410B-B71B-228160CFC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B779-C969-4C55-B699-CF4BC42D12CA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B646-5500-410B-B71B-228160CFC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B779-C969-4C55-B699-CF4BC42D12CA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B646-5500-410B-B71B-228160CFC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B779-C969-4C55-B699-CF4BC42D12CA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B646-5500-410B-B71B-228160CFC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B779-C969-4C55-B699-CF4BC42D12CA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B31B646-5500-410B-B71B-228160CFC5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7FB779-C969-4C55-B699-CF4BC42D12CA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31B646-5500-410B-B71B-228160CFC59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ru.wikipedia.org/wiki/%D0%A4%D0%B0%D0%B9%D0%BB:Brutroehre_Riparia_riparia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ppyho.ru/files/images/2010/06/rossiya-derevenskaya-lastochka-v-gnezde-8623_1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s14.radikal.ru/i187/1005/cd/dceea6b74a17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32656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Стихотворения Алексея Николаевича Плещеева о весне.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usiter.com/uploads/20111120/priroda+vremena+goda+vesna+rannyaya+vesna+78739158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236250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thumb/1/1e/Brutroehre_Riparia_riparia.JPG/250px-Brutroehre_Riparia_ripar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0648"/>
            <a:ext cx="7344816" cy="552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03648" y="5949280"/>
            <a:ext cx="6799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Гнёзда ласточек – береговушек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Автор стихотворений «Весна», «Сельская песенка»</a:t>
            </a:r>
          </a:p>
          <a:p>
            <a:pPr algn="ctr" eaLnBrk="0" hangingPunct="0">
              <a:lnSpc>
                <a:spcPct val="150000"/>
              </a:lnSpc>
            </a:pP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А.Барто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А.Плещеев, Ф.Тютчев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84784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Время года, которое описывает поэт А.Плещеев</a:t>
            </a:r>
          </a:p>
          <a:p>
            <a:pPr algn="ctr" eaLnBrk="0" hangingPunct="0">
              <a:lnSpc>
                <a:spcPct val="150000"/>
              </a:lnSpc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Весна, зима, осень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924944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Название птиц из стихотворения «Весна»</a:t>
            </a:r>
          </a:p>
          <a:p>
            <a:pPr algn="ctr" eaLnBrk="0" hangingPunct="0">
              <a:lnSpc>
                <a:spcPct val="150000"/>
              </a:lnSpc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Ласточки, воробьи, соловьи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1032" y="4653136"/>
            <a:ext cx="8712968" cy="1962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Что является источником творческого вдохновения А.Н.Плещеева?</a:t>
            </a:r>
          </a:p>
          <a:p>
            <a:pPr algn="just" eaLnBrk="0" hangingPunct="0">
              <a:lnSpc>
                <a:spcPct val="150000"/>
              </a:lnSpc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Природа, солнце, птицы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1" descr="Картинка 3 из 428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92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280920" cy="187220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Выучить 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любое стихотворение А. Плещеева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484" name="Picture 4" descr="http://www.edu.cap.ru/home/5328/kartinki/734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204864"/>
            <a:ext cx="3312368" cy="441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500063"/>
            <a:ext cx="7245350" cy="1500187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0099"/>
                </a:solidFill>
                <a:latin typeface="Comic Sans MS" pitchFamily="66" charset="0"/>
              </a:rPr>
              <a:t>Молодцы!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b="1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0099"/>
                </a:solidFill>
                <a:latin typeface="Comic Sans MS" pitchFamily="66" charset="0"/>
              </a:rPr>
              <a:t>Всем спасибо за работу!!!</a:t>
            </a:r>
          </a:p>
        </p:txBody>
      </p:sp>
      <p:pic>
        <p:nvPicPr>
          <p:cNvPr id="13315" name="Рисунок 8" descr="6d50891048e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2000250"/>
            <a:ext cx="4143375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Речевая разминка: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844824"/>
            <a:ext cx="849694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–Кате спать пора;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на полу стоит ведро;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летают комары;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 –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подмели мы двор;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арь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арь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арь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на стене висит фонарь.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Речевая разминка:</a:t>
            </a:r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899592" y="1844824"/>
            <a:ext cx="576064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Тары – бары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Растабары!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Варвары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Куры стары!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Проверка домашнего задания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funforkids.ru/pictures/reading/reading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623658"/>
            <a:ext cx="4968552" cy="4879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19056"/>
            <a:ext cx="7509520" cy="63894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Алексей Николаевич Плещеев </a:t>
            </a:r>
          </a:p>
        </p:txBody>
      </p:sp>
      <p:pic>
        <p:nvPicPr>
          <p:cNvPr id="25602" name="Picture 2" descr="http://www.navigator-kostroma.ru/files/images/sg229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8638"/>
            <a:ext cx="5256584" cy="6000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AutoShape 4" descr="http://www.sosna.ru/plitka/images/6d5a36549b8f7c71bd72e0fa3bef4f31504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http://www.sosna.ru/plitka/images/6d5a36549b8f7c71bd72e0fa3bef4f31504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http://www.sosna.ru/plitka/images/6d5a36549b8f7c71bd72e0fa3bef4f31504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6" name="Picture 10" descr="http://polit.ru/media/photolib/2012/11/26/baikal_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90" y="188640"/>
            <a:ext cx="8960852" cy="612068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699792" y="4149080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Лазурь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750" y="549275"/>
            <a:ext cx="8424863" cy="768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ПЕРЕ- РЫВ!     ПЕРЕ- РЫВ!</a:t>
            </a:r>
          </a:p>
        </p:txBody>
      </p:sp>
      <p:pic>
        <p:nvPicPr>
          <p:cNvPr id="26627" name="Picture 2" descr="http://www.free-lancers.net/posted_files/6F9FA33446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340769"/>
            <a:ext cx="3898194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а 109 из 271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6632"/>
            <a:ext cx="767685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5877272"/>
            <a:ext cx="6408712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Гнездо деревенской ласточки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22 из 568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5" y="188640"/>
            <a:ext cx="6438569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6021288"/>
            <a:ext cx="6408712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Гнездо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городской 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ласточки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</TotalTime>
  <Words>166</Words>
  <Application>Microsoft Office PowerPoint</Application>
  <PresentationFormat>Экран (4:3)</PresentationFormat>
  <Paragraphs>33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Речевая разминка:</vt:lpstr>
      <vt:lpstr>Речевая разминка:</vt:lpstr>
      <vt:lpstr>Проверка домашнего задания</vt:lpstr>
      <vt:lpstr>Алексей Николаевич Плещеев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Домашнее задание: Выучить любое стихотворение А. Плещеева  </vt:lpstr>
      <vt:lpstr>Слайд 14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бобрик</dc:creator>
  <cp:lastModifiedBy>бобрик</cp:lastModifiedBy>
  <cp:revision>5</cp:revision>
  <dcterms:created xsi:type="dcterms:W3CDTF">2014-02-27T15:32:26Z</dcterms:created>
  <dcterms:modified xsi:type="dcterms:W3CDTF">2014-02-27T16:14:04Z</dcterms:modified>
</cp:coreProperties>
</file>