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D515B-27B6-4DD5-A960-79766C80E346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992297-F5C1-44BA-8E98-58B399C2836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F%D1%80%D0%B8%D1%80%D0%BE%D0%B4%D0%B0%20%D0%B2%20%D0%BA%D0%B0%D1%80%D1%82%D0%B8%D0%BD%D0%BA%D0%B0%D1%85&amp;img_url=http%3A%2F%2Ffile.mobilmusic.ru%2Fc9%2Fef%2F2b%2F793215.jpg&amp;pos=7&amp;rpt=simage&amp;lr=213&amp;noreask=1&amp;source=wi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mages.yandex.ru/yandsearch?source=wiz&amp;fp=0&amp;text=%D0%B0%D0%BD%D0%B8%D0%BC%D0%B0%D1%88%D0%BA%D0%B0%20%D0%BF%D1%82%D0%B8%D1%86%D1%8B&amp;noreask=1&amp;pos=2&amp;lr=213&amp;rpt=simage&amp;uinfo=ww-1079-wh-538-fw-854-fh-448-pd-1.25&amp;img_url=http%3A%2F%2Fs7.rimg.info%2F8cf959816fe07fd3b7382e82aa42a98f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0&amp;text=%D0%BA%D0%B0%D1%80%D1%82%D0%B8%D0%BD%D0%BA%D0%B0%20%D0%BB%D0%B5%D1%81%D0%BD%D0%B8%D1%87%D0%B8%D0%B9&amp;noreask=1&amp;pos=11&amp;lr=213&amp;rpt=simage&amp;uinfo=ww-1079-wh-538-fw-854-fh-448-pd-1.25&amp;img_url=http%3A%2F%2Ffi.ill.in.ua%2Fm%2F140x98%2F-9446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7%D0%B0%D1%80%D1%83%D1%88%D0%B8%D0%BD&amp;fp=0&amp;pos=10&amp;uinfo=ww-1079-wh-538-fw-854-fh-448-pd-1.25&amp;rpt=simage&amp;img_url=http%3A%2F%2Fimg3.proshkolu.ru%2Fcontent%2Fmedia%2Fpic%2Fstd%2F2000000%2F1227000%2F1226037-431a411f7df47554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commons.wikimedia.org/wiki/File:Aleksandr_Ivanovich_Kuprin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C%D0%B0%D0%BC%D0%B8%D0%BD-%D1%81%D0%B8%D0%B1%D0%B8%D1%80%D1%8F%D0%BA%20%D0%B1%D0%B8%D0%BE%D0%B3%D1%80%D0%B0%D1%84%D0%B8%D1%8F&amp;img_url=http%3A%2F%2Fwww.childlib.ru%2Fimages%2Fbibliolist-10.jpg&amp;pos=0&amp;rpt=simage&amp;lr=213&amp;noreask=1&amp;source=wiz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images.yandex.ru/yandsearch?text=%D0%B0%D1%81%D1%82%D0%B0%D1%84%D1%8C%D0%B5%D0%B2&amp;fp=0&amp;pos=11&amp;uinfo=ww-1079-wh-538-fw-854-fh-448-pd-1.25&amp;rpt=simage&amp;img_url=http%3A%2F%2Fstat1.dvn.ru%2Fpm%2F092d03052ec440ec881740aa6f3ce232" TargetMode="External"/><Relationship Id="rId4" Type="http://schemas.openxmlformats.org/officeDocument/2006/relationships/hyperlink" Target="http://images.yandex.ru/yandsearch?text=%D0%BF%D1%80%D0%B8%D1%88%D0%B2%D0%B8%D0%BD%20%D0%B1%D0%B8%D0%BE%D0%B3%D1%80%D0%B0%D1%84%D0%B8%D1%8F&amp;img_url=http%3A%2F%2Fwww.slovo.ws%2Fbio%2Frus%2FPrishvin_Mihail_Mihailovich%2F674.jpg&amp;pos=0&amp;rpt=simage&amp;lr=213&amp;noreask=1&amp;source=wiz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://images.yandex.ru/yandsearch?text=%D0%BA%D0%B0%D1%80%D1%82%D0%B8%D0%BD%D0%BA%D0%B0%20%D1%80%D0%BE%D0%B3%D0%B0&amp;img_url=http%3A%2F%2Fwww.grafamania.net%2Fuploads%2Fposts%2F2008-12%2F1229927946_roga.jpg&amp;pos=0&amp;rpt=simage&amp;lr=213&amp;noreask=1&amp;source=wi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0&amp;text=%D0%BA%D0%B0%D1%80%D1%82%D0%B8%D0%BD%D0%BA%D0%B0%20%D0%BB%D0%BE%D0%B4%D0%BA%D0%B0&amp;noreask=1&amp;pos=0&amp;lr=213&amp;rpt=simage&amp;uinfo=ww-1079-wh-538-fw-854-fh-448-pd-1.25&amp;img_url=http%3A%2F%2Fflamber.ru%2Ffiles%2Fphotos%2F1160508290%2F1180454278_f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text=%D0%BA%D0%B0%D1%80%D1%82%D0%B8%D0%BD%D0%BA%D0%B0%20%D0%BC%D0%B8%D1%81%D0%BA%D0%B0&amp;img_url=http%3A%2F%2Fweb.zone.ee%2Ftimbergr%2Fvene%2Fkauss.jpg&amp;pos=2&amp;rpt=simage&amp;lr=213&amp;noreask=1&amp;source=wi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A%D0%B0%D1%80%D1%82%D0%B8%D0%BD%D0%BA%D0%B0%20%D0%BD%D0%BE%D1%80%D0%B0&amp;img_url=http%3A%2F%2Fcs301300.userapi.com%2Fv301300552%2F324e%2FYN4UvJYlf9w.jpg&amp;pos=0&amp;rpt=simage&amp;lr=213&amp;noreask=1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2&amp;text=%D0%BA%D0%B0%D1%80%D1%82%D0%B8%D0%BD%D0%BA%D0%B0%20%D0%BF%D1%82%D0%B8%D1%87%D0%B8%D0%B9%20%D1%85%D0%B2%D0%BE%D1%81%D1%82&amp;fp=2&amp;pos=79&amp;uinfo=ww-1079-wh-538-fw-854-fh-448-pd-1.25&amp;rpt=simage&amp;img_url=http%3A%2F%2Fimg0.liveinternet.ru%2Fimages%2Fattach%2Fc%2F2%2F67%2F450%2F67450309_1291494907_02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0%D1%80%D1%82%D0%B8%D0%BD%D0%BA%D0%B0%20%D1%81%D1%82%D1%80%D0%B8%D0%B6%D0%B0&amp;fp=0&amp;pos=14&amp;uinfo=ww-1079-wh-538-fw-854-fh-448-pd-1.25&amp;rpt=simage&amp;img_url=http%3A%2F%2Fimg1.liveinternet.ru%2Fimages%2Ffoto%2Fc%2F0%2Fapps%2F3%2F279%2F3279743_thumb_1292111845_image00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source=wiz&amp;fp=0&amp;text=%D0%BA%D0%B0%D1%80%D1%82%D0%B8%D0%BD%D0%BA%D0%B0%20%D0%BB%D0%B5%D0%B1%D0%B5%D0%B4%D1%8F&amp;noreask=1&amp;pos=1&amp;lr=213&amp;rpt=simage&amp;uinfo=ww-1079-wh-538-fw-854-fh-448-pd-1.25&amp;img_url=http%3A%2F%2Fstat18.privet.ru%2Flr%2F0a325559dc51b0306fb23ef9811b765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литературного чтения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Природа и 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97839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          </a:t>
            </a:r>
            <a:r>
              <a:rPr lang="ru-RU" sz="2800" dirty="0"/>
              <a:t>   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 М.М.Пришвин.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      Для рыбы нужна чистая вода- будем охранять наши водоёмы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     В лесах, степях, горах разные ценные животные- будем охранять наши леса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       А человеку нужна Родина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      И охранять природу- значит охранять Родину.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      Много сделано по охране природы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86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Тест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    </a:t>
            </a:r>
            <a:r>
              <a:rPr lang="ru-RU" sz="2400" dirty="0">
                <a:solidFill>
                  <a:srgbClr val="002060"/>
                </a:solidFill>
              </a:rPr>
              <a:t> Как назвал свой рассказ Пришвин ?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 Попрошайка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Выскочка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Зазнайка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 Кто главный герой рассказа Пришвина?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Собака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Сорока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Ворона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 Кем ещё был писатель </a:t>
            </a:r>
            <a:r>
              <a:rPr lang="ru-RU" sz="2400" dirty="0" err="1">
                <a:solidFill>
                  <a:srgbClr val="002060"/>
                </a:solidFill>
              </a:rPr>
              <a:t>Чарушин</a:t>
            </a:r>
            <a:r>
              <a:rPr lang="ru-RU" sz="2400" dirty="0">
                <a:solidFill>
                  <a:srgbClr val="002060"/>
                </a:solidFill>
              </a:rPr>
              <a:t>?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Художником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Музыкантом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 Врачом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 </a:t>
            </a:r>
            <a:r>
              <a:rPr lang="ru-RU" sz="2400" dirty="0" err="1">
                <a:solidFill>
                  <a:srgbClr val="002060"/>
                </a:solidFill>
              </a:rPr>
              <a:t>Стрижонок</a:t>
            </a:r>
            <a:r>
              <a:rPr lang="ru-RU" sz="2400" dirty="0">
                <a:solidFill>
                  <a:srgbClr val="002060"/>
                </a:solidFill>
              </a:rPr>
              <a:t>  Скрип был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 Храбрым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 Жадным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             Трудолюбивым 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927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Любите и берегите  родную природу!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stat16.privet.ru/lr/0b0755354c11e8897f6a0ae1cebef2e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2"/>
            <a:ext cx="4705350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71448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Чтобы сосны, липы, ели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Не болели, зеленели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Поднимались в небеса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Их под звон и гомон птичий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Охраняет друг-лесничий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                                                     ( В. Степанов.)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i32.fastpic.ru/big/2011/1009/54/6bfe06cc12abf211e3af778a0278265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1724025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8572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Кто такой лесничий?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derewo.ru/images/novosti/kadr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85992"/>
            <a:ext cx="470535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leksandr Ivanovich Kupr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642918"/>
            <a:ext cx="1905000" cy="2324101"/>
          </a:xfrm>
          <a:prstGeom prst="rect">
            <a:avLst/>
          </a:prstGeom>
          <a:noFill/>
        </p:spPr>
      </p:pic>
      <p:pic>
        <p:nvPicPr>
          <p:cNvPr id="28676" name="Picture 4" descr="http://img0.liveinternet.ru/images/attach/c/0/45/996/45996709_1246868690_67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1938909" cy="2505071"/>
          </a:xfrm>
          <a:prstGeom prst="rect">
            <a:avLst/>
          </a:prstGeom>
          <a:noFill/>
        </p:spPr>
      </p:pic>
      <p:pic>
        <p:nvPicPr>
          <p:cNvPr id="28678" name="Picture 6" descr="http://www.biografija.ru/pictures/m_2344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286124"/>
            <a:ext cx="2000264" cy="2393279"/>
          </a:xfrm>
          <a:prstGeom prst="rect">
            <a:avLst/>
          </a:prstGeom>
          <a:noFill/>
        </p:spPr>
      </p:pic>
      <p:pic>
        <p:nvPicPr>
          <p:cNvPr id="28680" name="Picture 8" descr="http://musafirova.ucoz.ru/Rebjata/Chitalnyj_zal/Foto/Charushin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3643314"/>
            <a:ext cx="2163635" cy="2571768"/>
          </a:xfrm>
          <a:prstGeom prst="rect">
            <a:avLst/>
          </a:prstGeom>
          <a:noFill/>
        </p:spPr>
      </p:pic>
      <p:pic>
        <p:nvPicPr>
          <p:cNvPr id="28682" name="Picture 10" descr="http://www.zhiltsov.ru/photo/galkovsky/SIB/71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2714620"/>
            <a:ext cx="1714512" cy="27008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1500174"/>
            <a:ext cx="5510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 объединяет этих писателей?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r>
              <a:rPr lang="ru-RU" sz="2800" dirty="0">
                <a:solidFill>
                  <a:srgbClr val="7030A0"/>
                </a:solidFill>
              </a:rPr>
              <a:t> Узнайте  из каких произведений эти предметы 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9698" name="Picture 2" descr="http://img.leprosorium.com/10339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810000" cy="3810000"/>
          </a:xfrm>
          <a:prstGeom prst="rect">
            <a:avLst/>
          </a:prstGeom>
          <a:noFill/>
        </p:spPr>
      </p:pic>
      <p:pic>
        <p:nvPicPr>
          <p:cNvPr id="29704" name="Picture 8" descr="http://www.ausek.lv/pimages/225_1_b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9109" r="7388"/>
          <a:stretch>
            <a:fillRect/>
          </a:stretch>
        </p:blipFill>
        <p:spPr bwMode="auto">
          <a:xfrm>
            <a:off x="5000628" y="3929066"/>
            <a:ext cx="3929090" cy="2505076"/>
          </a:xfrm>
          <a:prstGeom prst="rect">
            <a:avLst/>
          </a:prstGeom>
          <a:noFill/>
        </p:spPr>
      </p:pic>
      <p:pic>
        <p:nvPicPr>
          <p:cNvPr id="29706" name="Picture 10" descr="http://ejnews.ru/upload/4566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571612"/>
            <a:ext cx="3500462" cy="228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080.radikal.ru/1004/a0/ed87fea85b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3500462" cy="2628890"/>
          </a:xfrm>
          <a:prstGeom prst="rect">
            <a:avLst/>
          </a:prstGeom>
          <a:noFill/>
        </p:spPr>
      </p:pic>
      <p:pic>
        <p:nvPicPr>
          <p:cNvPr id="3" name="Picture 4" descr="http://img0.liveinternet.ru/images/attach/c/2/67/450/67450309_1291494907_02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857232"/>
            <a:ext cx="3357586" cy="265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14351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 </a:t>
            </a:r>
            <a:r>
              <a:rPr lang="ru-RU" sz="2800" dirty="0">
                <a:solidFill>
                  <a:srgbClr val="0070C0"/>
                </a:solidFill>
              </a:rPr>
              <a:t>Что общего в произведениях Астафьева и </a:t>
            </a:r>
            <a:r>
              <a:rPr lang="ru-RU" sz="2800" dirty="0" err="1">
                <a:solidFill>
                  <a:srgbClr val="0070C0"/>
                </a:solidFill>
              </a:rPr>
              <a:t>Мамина-Сибиряка</a:t>
            </a:r>
            <a:r>
              <a:rPr lang="ru-RU" sz="2800" dirty="0">
                <a:solidFill>
                  <a:srgbClr val="0070C0"/>
                </a:solidFill>
              </a:rPr>
              <a:t>,</a:t>
            </a:r>
          </a:p>
        </p:txBody>
      </p:sp>
      <p:pic>
        <p:nvPicPr>
          <p:cNvPr id="30722" name="Picture 2" descr="http://murzim.ru/uploads/posts/2010-12/1292111845_image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286148" cy="2908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metronews.ru/novosti/v-kolpino-iz-za-bjurokratii-pogibaet-belyj-lebed-so-slomannym-krylom/Tpokjm---Uwg1YtcfBOIyM/49606569_1254929930_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85926"/>
            <a:ext cx="3714776" cy="2962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    </a:t>
            </a:r>
            <a:r>
              <a:rPr lang="ru-RU" sz="2400" dirty="0">
                <a:solidFill>
                  <a:srgbClr val="0070C0"/>
                </a:solidFill>
              </a:rPr>
              <a:t>Любите родную </a:t>
            </a:r>
            <a:r>
              <a:rPr lang="ru-RU" sz="2400" dirty="0" err="1">
                <a:solidFill>
                  <a:srgbClr val="0070C0"/>
                </a:solidFill>
              </a:rPr>
              <a:t>природу-озёра</a:t>
            </a:r>
            <a:r>
              <a:rPr lang="ru-RU" sz="2400" dirty="0">
                <a:solidFill>
                  <a:srgbClr val="0070C0"/>
                </a:solidFill>
              </a:rPr>
              <a:t> ,леса и поля.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               Ведь это же наша с тобою навеки родная земля.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               На ней мы  с тобою родились, живём мы с тобою на ней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               Так будем же, люди, все вместе мы к ней относиться добрей.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928670"/>
            <a:ext cx="292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Читаем вместе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30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Урок литературного чтения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Dell</dc:creator>
  <cp:lastModifiedBy>Dell</cp:lastModifiedBy>
  <cp:revision>6</cp:revision>
  <dcterms:created xsi:type="dcterms:W3CDTF">2014-03-08T14:33:40Z</dcterms:created>
  <dcterms:modified xsi:type="dcterms:W3CDTF">2014-03-08T15:29:46Z</dcterms:modified>
</cp:coreProperties>
</file>