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28.11.2011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2085988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Коллективные просмотры</a:t>
            </a:r>
          </a:p>
          <a:p>
            <a:r>
              <a:rPr lang="ru-RU" dirty="0" smtClean="0"/>
              <a:t>  МДОУ детский сад № 24</a:t>
            </a:r>
          </a:p>
          <a:p>
            <a:endParaRPr lang="ru-RU" dirty="0" smtClean="0"/>
          </a:p>
          <a:p>
            <a:r>
              <a:rPr lang="ru-RU" dirty="0" smtClean="0"/>
              <a:t>Старший воспитатель Волосевич Е.В.</a:t>
            </a:r>
          </a:p>
          <a:p>
            <a:r>
              <a:rPr lang="ru-RU" dirty="0" smtClean="0"/>
              <a:t>2011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05930"/>
            <a:ext cx="8929718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Организация музыкально-дидактических игр в возрастных группах детского сада</a:t>
            </a:r>
            <a:endParaRPr lang="ru-RU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14400" y="500042"/>
            <a:ext cx="7772400" cy="114300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</a:rPr>
              <a:t>Коллективный </a:t>
            </a:r>
            <a:r>
              <a:rPr lang="ru-RU" sz="2800" b="1" dirty="0" smtClean="0">
                <a:solidFill>
                  <a:srgbClr val="7030A0"/>
                </a:solidFill>
              </a:rPr>
              <a:t>просмотр′ </a:t>
            </a:r>
            <a:r>
              <a:rPr lang="ru-RU" sz="2800" dirty="0" smtClean="0">
                <a:solidFill>
                  <a:srgbClr val="7030A0"/>
                </a:solidFill>
              </a:rPr>
              <a:t>педагогического процесса – одна из самых эффективных форм методической работы.</a:t>
            </a:r>
            <a:endParaRPr lang="ru-RU" sz="2800" dirty="0">
              <a:solidFill>
                <a:srgbClr val="7030A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857224" y="1714488"/>
            <a:ext cx="7772400" cy="4572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Следует различать </a:t>
            </a:r>
            <a:r>
              <a:rPr lang="ru-RU" dirty="0" smtClean="0">
                <a:solidFill>
                  <a:srgbClr val="002060"/>
                </a:solidFill>
              </a:rPr>
              <a:t>«открытые занятия» и «коллективные просмотры». 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«Открытые занятия» </a:t>
            </a:r>
            <a:r>
              <a:rPr lang="ru-RU" dirty="0" smtClean="0">
                <a:solidFill>
                  <a:srgbClr val="002060"/>
                </a:solidFill>
              </a:rPr>
              <a:t>- это демонстрация уровня профессионализма педагогов, которые чаще всего используются при проведении аттестации.</a:t>
            </a:r>
          </a:p>
          <a:p>
            <a:pPr>
              <a:buNone/>
            </a:pPr>
            <a:r>
              <a:rPr lang="ru-RU" b="1" dirty="0" smtClean="0">
                <a:solidFill>
                  <a:srgbClr val="002060"/>
                </a:solidFill>
              </a:rPr>
              <a:t>«Коллективные просмотры» </a:t>
            </a:r>
            <a:r>
              <a:rPr lang="ru-RU" dirty="0" smtClean="0">
                <a:solidFill>
                  <a:srgbClr val="002060"/>
                </a:solidFill>
              </a:rPr>
              <a:t>- показ конкретных, наиболее эффективных форм, методов и приемов организации педагогического процесса.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Для просмотра выбираются разные виды деятельности (игра, труд и т.д.), отдельные режимные моменты (утренняя гимнастика, прогулка и т.д.).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286116" y="6215082"/>
            <a:ext cx="5500726" cy="28575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ru-RU" sz="1200" dirty="0" smtClean="0">
                <a:solidFill>
                  <a:schemeClr val="accent5">
                    <a:lumMod val="50000"/>
                  </a:schemeClr>
                </a:solidFill>
              </a:rPr>
              <a:t>′Волобуева Л.М. Работа старшего воспитателя ДОУ с педагогами. – М. 2005</a:t>
            </a:r>
            <a:endParaRPr lang="ru-RU" sz="1200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28662" y="928670"/>
            <a:ext cx="7772400" cy="4572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Весной 2011г. в каждой возрастной группе детского сада были созданы музыкальные иголки, наполненные современным оборудованием, изготовлены новые нестандартные дидактические игры. </a:t>
            </a:r>
          </a:p>
          <a:p>
            <a:pPr>
              <a:buNone/>
            </a:pPr>
            <a:r>
              <a:rPr lang="ru-RU" dirty="0" smtClean="0">
                <a:solidFill>
                  <a:srgbClr val="002060"/>
                </a:solidFill>
              </a:rPr>
              <a:t>Поэтому актуальными в этом году стали </a:t>
            </a:r>
            <a:r>
              <a:rPr lang="ru-RU" b="1" dirty="0" smtClean="0">
                <a:solidFill>
                  <a:srgbClr val="002060"/>
                </a:solidFill>
              </a:rPr>
              <a:t>задачи</a:t>
            </a:r>
            <a:r>
              <a:rPr lang="ru-RU" dirty="0" smtClean="0">
                <a:solidFill>
                  <a:srgbClr val="002060"/>
                </a:solidFill>
              </a:rPr>
              <a:t> по повышению профессиональной компетентности педагогов при организации музыкально-дидактических игр и совершенствованию условий для развития самостоятельной музыкальной деятельности детей.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357166"/>
            <a:ext cx="77724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Каждый воспитатель детского сада творчески подошел к коллективным просмотрам.</a:t>
            </a:r>
            <a:endParaRPr lang="ru-RU" sz="2800" dirty="0">
              <a:solidFill>
                <a:srgbClr val="7030A0"/>
              </a:solidFill>
            </a:endParaRPr>
          </a:p>
        </p:txBody>
      </p:sp>
      <p:pic>
        <p:nvPicPr>
          <p:cNvPr id="1026" name="Picture 2" descr="C:\Users\детсад\Desktop\фото фест Ю-У\DSC04563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85852" y="1500174"/>
            <a:ext cx="6576121" cy="493209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 Появились </a:t>
            </a:r>
            <a:r>
              <a:rPr lang="ru-RU" sz="2800" dirty="0" smtClean="0">
                <a:solidFill>
                  <a:srgbClr val="7030A0"/>
                </a:solidFill>
              </a:rPr>
              <a:t>новые музыкально-дидактические игры, созданные руками педагогов с участием родителей. Например, узнать характер музыки помогают карточки-пиктограммы.</a:t>
            </a:r>
            <a:endParaRPr lang="ru-RU" sz="2800" dirty="0">
              <a:solidFill>
                <a:srgbClr val="7030A0"/>
              </a:solidFill>
            </a:endParaRPr>
          </a:p>
        </p:txBody>
      </p:sp>
      <p:pic>
        <p:nvPicPr>
          <p:cNvPr id="2050" name="Picture 2" descr="C:\Users\детсад\Desktop\фото фест Ю-У\DSC04555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42910" y="1928802"/>
            <a:ext cx="7963016" cy="408938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Опытные воспитатели делятся своими секретами, интересными находками.</a:t>
            </a:r>
            <a:endParaRPr lang="ru-RU" sz="3200" dirty="0">
              <a:solidFill>
                <a:srgbClr val="7030A0"/>
              </a:solidFill>
            </a:endParaRPr>
          </a:p>
        </p:txBody>
      </p:sp>
      <p:pic>
        <p:nvPicPr>
          <p:cNvPr id="3074" name="Picture 2" descr="C:\Users\детсад\Desktop\фото фест Ю-У\DSC04539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>
            <a:lum bright="20000" contrast="30000"/>
          </a:blip>
          <a:srcRect/>
          <a:stretch>
            <a:fillRect/>
          </a:stretch>
        </p:blipFill>
        <p:spPr bwMode="auto">
          <a:xfrm>
            <a:off x="642910" y="1500174"/>
            <a:ext cx="7929618" cy="48797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71480"/>
            <a:ext cx="7772400" cy="1143000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7030A0"/>
                </a:solidFill>
              </a:rPr>
              <a:t>Молодые специалисты предлагают свои нестандартные решения. Так музыкально-дидактическая игра может стать и развлечением.</a:t>
            </a:r>
            <a:endParaRPr lang="ru-RU" sz="2800" dirty="0">
              <a:solidFill>
                <a:srgbClr val="7030A0"/>
              </a:solidFill>
            </a:endParaRPr>
          </a:p>
        </p:txBody>
      </p:sp>
      <p:pic>
        <p:nvPicPr>
          <p:cNvPr id="4098" name="Picture 2" descr="C:\Users\детсад\Desktop\фото фест Ю-У\DSC04526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screen">
            <a:lum bright="10000" contrast="10000"/>
          </a:blip>
          <a:srcRect/>
          <a:stretch>
            <a:fillRect/>
          </a:stretch>
        </p:blipFill>
        <p:spPr bwMode="auto">
          <a:xfrm>
            <a:off x="428596" y="1928802"/>
            <a:ext cx="8409384" cy="40719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914400" y="642918"/>
            <a:ext cx="7772400" cy="5376882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>
                <a:solidFill>
                  <a:srgbClr val="7030A0"/>
                </a:solidFill>
              </a:rPr>
              <a:t>Успех мероприятия </a:t>
            </a:r>
            <a:r>
              <a:rPr lang="ru-RU" dirty="0" smtClean="0">
                <a:solidFill>
                  <a:srgbClr val="7030A0"/>
                </a:solidFill>
              </a:rPr>
              <a:t>напрямую зависит от его подготовки: составляется конспект; тщательно продумывается все необходимое оборудование, наглядные материалы, просчитывается время. </a:t>
            </a:r>
          </a:p>
          <a:p>
            <a:r>
              <a:rPr lang="ru-RU" b="1" dirty="0" smtClean="0">
                <a:solidFill>
                  <a:srgbClr val="7030A0"/>
                </a:solidFill>
              </a:rPr>
              <a:t>Важно научиться </a:t>
            </a:r>
            <a:r>
              <a:rPr lang="ru-RU" dirty="0" smtClean="0">
                <a:solidFill>
                  <a:srgbClr val="7030A0"/>
                </a:solidFill>
              </a:rPr>
              <a:t>прогнозировать конечный результат деятельности, видеть взаимосвязь воспитательных и обучающих задач, а затем определить, насколько запланированное удалось реализовать в реальном времени. </a:t>
            </a:r>
          </a:p>
          <a:p>
            <a:r>
              <a:rPr lang="ru-RU" dirty="0" smtClean="0">
                <a:solidFill>
                  <a:srgbClr val="7030A0"/>
                </a:solidFill>
              </a:rPr>
              <a:t>В ходе </a:t>
            </a:r>
            <a:r>
              <a:rPr lang="ru-RU" b="1" dirty="0" smtClean="0">
                <a:solidFill>
                  <a:srgbClr val="7030A0"/>
                </a:solidFill>
              </a:rPr>
              <a:t>коллективного обсуждения </a:t>
            </a:r>
            <a:r>
              <a:rPr lang="ru-RU" dirty="0" smtClean="0">
                <a:solidFill>
                  <a:srgbClr val="7030A0"/>
                </a:solidFill>
              </a:rPr>
              <a:t>отмечаются положительные моменты: использование удачных методов, приемов, которые можно внедрить в практику работы; в конструктивной форме даются рекомендации по совершенствованию педагогической деятельности.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135</TotalTime>
  <Words>309</Words>
  <PresentationFormat>Экран (4:3)</PresentationFormat>
  <Paragraphs>21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Организация музыкально-дидактических игр в возрастных группах детского сада</vt:lpstr>
      <vt:lpstr>Коллективный просмотр′ педагогического процесса – одна из самых эффективных форм методической работы.</vt:lpstr>
      <vt:lpstr>Слайд 3</vt:lpstr>
      <vt:lpstr>Каждый воспитатель детского сада творчески подошел к коллективным просмотрам.</vt:lpstr>
      <vt:lpstr> Появились новые музыкально-дидактические игры, созданные руками педагогов с участием родителей. Например, узнать характер музыки помогают карточки-пиктограммы.</vt:lpstr>
      <vt:lpstr>Опытные воспитатели делятся своими секретами, интересными находками.</vt:lpstr>
      <vt:lpstr>Молодые специалисты предлагают свои нестандартные решения. Так музыкально-дидактическая игра может стать и развлечением.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Организация музыкально-дидактических игр в возрастных группах детского сада</dc:title>
  <dc:creator>детсад</dc:creator>
  <cp:lastModifiedBy>детсад</cp:lastModifiedBy>
  <cp:revision>24</cp:revision>
  <dcterms:created xsi:type="dcterms:W3CDTF">2011-11-16T06:19:48Z</dcterms:created>
  <dcterms:modified xsi:type="dcterms:W3CDTF">2011-11-28T03:13:30Z</dcterms:modified>
</cp:coreProperties>
</file>