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8501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Упражнения</a:t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на релаксацию в работе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188698" cy="329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6521378" cy="178595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"Лошадки".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Замелькали наши ножки,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поскачем по дорожке.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внимательнее будьте,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Что вам делать, не забудьте!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63688" y="2357430"/>
            <a:ext cx="4680520" cy="4143404"/>
          </a:xfrm>
        </p:spPr>
        <p:txBody>
          <a:bodyPr/>
          <a:lstStyle/>
          <a:p>
            <a:pPr algn="ctr"/>
            <a:r>
              <a:rPr lang="ru-RU" b="1" dirty="0" smtClean="0"/>
              <a:t>-	</a:t>
            </a:r>
            <a:r>
              <a:rPr lang="ru-RU" sz="2000" b="1" dirty="0" smtClean="0">
                <a:solidFill>
                  <a:srgbClr val="C00000"/>
                </a:solidFill>
              </a:rPr>
              <a:t>"Слон". </a:t>
            </a:r>
            <a:r>
              <a:rPr lang="ru-RU" sz="2000" b="1" dirty="0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588224" y="2852936"/>
            <a:ext cx="2098576" cy="33954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всего организма: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4" y="1142985"/>
            <a:ext cx="4714908" cy="52864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"Снежная баба". </a:t>
            </a:r>
            <a:r>
              <a:rPr lang="ru-RU" sz="1600" b="1" dirty="0" smtClean="0"/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земле.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"Бубенчик". </a:t>
            </a:r>
            <a:r>
              <a:rPr lang="ru-RU" sz="1600" b="1" dirty="0" smtClean="0"/>
              <a:t>Дети ложатся на спину. Закрывают глаза и отдыхают под звучание колыбельной "Пушистые облачка". "Пробуждение" происходит под звучание бубенчика.</a:t>
            </a:r>
          </a:p>
          <a:p>
            <a:endParaRPr lang="ru-RU" sz="2000" dirty="0"/>
          </a:p>
        </p:txBody>
      </p:sp>
      <p:pic>
        <p:nvPicPr>
          <p:cNvPr id="5" name="Содержимое 4" descr="сканирование00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92878" y="964389"/>
            <a:ext cx="3500461" cy="4000528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5715040" cy="12144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"Тишина".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Тише, тише, тишина! Разговаривать нельзя!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устали — надо спать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Ляжем тихо на кровать.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тихонько будем спать.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4929222" cy="45339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"Летний денек". </a:t>
            </a:r>
            <a:r>
              <a:rPr lang="ru-RU" sz="2000" b="1" dirty="0" smtClean="0"/>
              <a:t>Дети ложатся на спину, расслабляя все мышцы и закрывая глаза. Проходит релаксация под звучание спокойной музыки:</a:t>
            </a:r>
          </a:p>
          <a:p>
            <a:pPr algn="ctr"/>
            <a:r>
              <a:rPr lang="ru-RU" sz="2000" b="1" i="1" dirty="0" smtClean="0"/>
              <a:t>Я на солнышке лежу,</a:t>
            </a:r>
          </a:p>
          <a:p>
            <a:pPr algn="ctr"/>
            <a:r>
              <a:rPr lang="ru-RU" sz="2000" b="1" i="1" dirty="0" smtClean="0"/>
              <a:t>Но на солнце не гляжу. </a:t>
            </a:r>
          </a:p>
          <a:p>
            <a:pPr algn="ctr"/>
            <a:r>
              <a:rPr lang="ru-RU" sz="2000" b="1" i="1" dirty="0" smtClean="0"/>
              <a:t>Глазки закрываем, </a:t>
            </a:r>
          </a:p>
          <a:p>
            <a:pPr algn="ctr"/>
            <a:r>
              <a:rPr lang="ru-RU" sz="2000" b="1" i="1" dirty="0" smtClean="0"/>
              <a:t>Глазки отдыхают. </a:t>
            </a:r>
          </a:p>
          <a:p>
            <a:pPr algn="ctr"/>
            <a:r>
              <a:rPr lang="ru-RU" sz="2000" b="1" i="1" dirty="0" smtClean="0"/>
              <a:t>Солнце гладит наши лица, </a:t>
            </a:r>
          </a:p>
          <a:p>
            <a:pPr algn="ctr"/>
            <a:r>
              <a:rPr lang="ru-RU" sz="2000" b="1" i="1" dirty="0" smtClean="0"/>
              <a:t>Пусть нам сон хороший снится.</a:t>
            </a:r>
          </a:p>
          <a:p>
            <a:pPr algn="ctr"/>
            <a:r>
              <a:rPr lang="ru-RU" sz="2000" b="1" i="1" dirty="0" smtClean="0"/>
              <a:t>Вдруг мы слышим: бом-бом-бом!</a:t>
            </a:r>
          </a:p>
          <a:p>
            <a:pPr algn="ctr"/>
            <a:r>
              <a:rPr lang="ru-RU" sz="2000" b="1" i="1" dirty="0" smtClean="0"/>
              <a:t>Прогуляться вышел гром. </a:t>
            </a:r>
          </a:p>
          <a:p>
            <a:pPr algn="ctr"/>
            <a:r>
              <a:rPr lang="ru-RU" sz="2000" b="1" i="1" dirty="0" smtClean="0"/>
              <a:t>Гремит гром, как барабан. </a:t>
            </a:r>
          </a:p>
          <a:p>
            <a:endParaRPr lang="ru-RU" dirty="0"/>
          </a:p>
        </p:txBody>
      </p:sp>
      <p:pic>
        <p:nvPicPr>
          <p:cNvPr id="5" name="Содержимое 4" descr="сканирование0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13523" y="1530155"/>
            <a:ext cx="3714778" cy="3797692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16" r="17016"/>
          <a:stretch>
            <a:fillRect/>
          </a:stretch>
        </p:blipFill>
        <p:spPr>
          <a:xfrm rot="16572531">
            <a:off x="4168323" y="979154"/>
            <a:ext cx="3635375" cy="443136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5"/>
            <a:ext cx="3857652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"Замедленное движение".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929222" cy="550072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endParaRPr lang="ru-RU" sz="2000" b="1" dirty="0" smtClean="0"/>
          </a:p>
          <a:p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r>
              <a:rPr lang="ru-RU" sz="2000" b="1" i="1" dirty="0" smtClean="0"/>
              <a:t>Но не все пока умеют </a:t>
            </a:r>
          </a:p>
          <a:p>
            <a:r>
              <a:rPr lang="ru-RU" sz="2000" b="1" i="1" dirty="0" smtClean="0"/>
              <a:t>расслабляться, отдыхать. </a:t>
            </a:r>
          </a:p>
          <a:p>
            <a:r>
              <a:rPr lang="ru-RU" sz="2000" b="1" i="1" dirty="0" smtClean="0"/>
              <a:t>Есть у нас игра такая —</a:t>
            </a:r>
          </a:p>
          <a:p>
            <a:r>
              <a:rPr lang="ru-RU" sz="2000" b="1" i="1" dirty="0" smtClean="0"/>
              <a:t> очень легкая, простая. </a:t>
            </a:r>
          </a:p>
          <a:p>
            <a:r>
              <a:rPr lang="ru-RU" sz="2000" b="1" i="1" dirty="0" smtClean="0"/>
              <a:t>Замедляется движенье, </a:t>
            </a:r>
          </a:p>
          <a:p>
            <a:r>
              <a:rPr lang="ru-RU" sz="2000" b="1" i="1" dirty="0" smtClean="0"/>
              <a:t>исчезает напряженье. </a:t>
            </a:r>
          </a:p>
          <a:p>
            <a:r>
              <a:rPr lang="ru-RU" sz="2000" b="1" i="1" dirty="0" smtClean="0"/>
              <a:t>И становится понятно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8579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</a:t>
            </a:r>
            <a:r>
              <a:rPr lang="ru-RU" sz="2700" b="1" u="sng" dirty="0" smtClean="0">
                <a:solidFill>
                  <a:srgbClr val="002060"/>
                </a:solidFill>
              </a:rPr>
              <a:t>Наша задача </a:t>
            </a:r>
            <a:r>
              <a:rPr lang="ru-RU" sz="2700" b="1" dirty="0" smtClean="0">
                <a:solidFill>
                  <a:srgbClr val="002060"/>
                </a:solidFill>
              </a:rPr>
              <a:t>состоит не в том, чтобы подавлять или искоренять эмоции, а в том, чтобы </a:t>
            </a:r>
            <a:r>
              <a:rPr lang="ru-RU" sz="2700" b="1" u="sng" dirty="0" smtClean="0">
                <a:solidFill>
                  <a:srgbClr val="002060"/>
                </a:solidFill>
              </a:rPr>
              <a:t>научить детей ощущать свои эмоции, управлять своим поведением, слышать свое тело.</a:t>
            </a:r>
            <a:r>
              <a:rPr lang="ru-RU" sz="2700" b="1" dirty="0" smtClean="0">
                <a:solidFill>
                  <a:srgbClr val="002060"/>
                </a:solidFill>
              </a:rPr>
              <a:t> С этой целью в своей работе мы используем специально подобранные упражнения на расслабление определенных частей тела и всего организма.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4807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9600" b="1" dirty="0" smtClean="0">
                <a:solidFill>
                  <a:schemeClr val="accent1"/>
                </a:solidFill>
              </a:rPr>
              <a:t> </a:t>
            </a:r>
            <a:r>
              <a:rPr lang="ru-RU" sz="8000" b="1" dirty="0" smtClean="0">
                <a:solidFill>
                  <a:srgbClr val="C00000"/>
                </a:solidFill>
              </a:rPr>
              <a:t>Ноги</a:t>
            </a:r>
            <a:r>
              <a:rPr lang="ru-RU" sz="6400" b="1" dirty="0" smtClean="0">
                <a:solidFill>
                  <a:srgbClr val="C00000"/>
                </a:solidFill>
              </a:rPr>
              <a:t>– представьте себе, что вы идете босиком по песку. Постарайтесь закопаться пальцами ног в песок. </a:t>
            </a:r>
          </a:p>
          <a:p>
            <a:r>
              <a:rPr lang="ru-RU" sz="6400" b="1" dirty="0" smtClean="0">
                <a:solidFill>
                  <a:srgbClr val="C00000"/>
                </a:solidFill>
              </a:rPr>
              <a:t>Теперь высвободите ноги из песка. Ноги расслаблены, и это очень приятно.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rgbClr val="00B050"/>
                </a:solidFill>
              </a:rPr>
              <a:t> </a:t>
            </a:r>
            <a:r>
              <a:rPr lang="ru-RU" sz="8000" b="1" dirty="0" smtClean="0">
                <a:solidFill>
                  <a:srgbClr val="00B050"/>
                </a:solidFill>
              </a:rPr>
              <a:t> Живот</a:t>
            </a:r>
            <a:r>
              <a:rPr lang="ru-RU" sz="6400" b="1" dirty="0" smtClean="0">
                <a:solidFill>
                  <a:srgbClr val="00B050"/>
                </a:solidFill>
              </a:rPr>
              <a:t>– вот идет маленький слоненок, и сейчас он наступит вам на животик. Приготовьте животик и напрягите его изо всех сил.</a:t>
            </a:r>
          </a:p>
          <a:p>
            <a:r>
              <a:rPr lang="ru-RU" sz="6400" b="1" dirty="0" smtClean="0">
                <a:solidFill>
                  <a:srgbClr val="00B050"/>
                </a:solidFill>
              </a:rPr>
              <a:t>Слоник ушел, можно расслабить животик.</a:t>
            </a:r>
          </a:p>
          <a:p>
            <a:pPr>
              <a:buNone/>
            </a:pPr>
            <a:r>
              <a:rPr lang="ru-RU" sz="6400" b="1" dirty="0" smtClean="0"/>
              <a:t> </a:t>
            </a:r>
          </a:p>
          <a:p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chemeClr val="accent1"/>
                </a:solidFill>
              </a:rPr>
              <a:t> Руки и плечи</a:t>
            </a:r>
            <a:r>
              <a:rPr lang="ru-RU" sz="6400" b="1" dirty="0" smtClean="0">
                <a:solidFill>
                  <a:schemeClr val="accent1"/>
                </a:solidFill>
              </a:rPr>
              <a:t>– превратитесь в ленивого кота, который медленно потягивается. Поднимите руки высоко над головой и вытяните их. Поднимите плечи и подвигайте руками. </a:t>
            </a:r>
          </a:p>
          <a:p>
            <a:r>
              <a:rPr lang="ru-RU" sz="6400" b="1" dirty="0" smtClean="0">
                <a:solidFill>
                  <a:schemeClr val="accent1"/>
                </a:solidFill>
              </a:rPr>
              <a:t>Теперь расслабьте плечи.</a:t>
            </a:r>
          </a:p>
          <a:p>
            <a:pPr>
              <a:buNone/>
            </a:pPr>
            <a:r>
              <a:rPr lang="ru-RU" sz="6400" b="1" dirty="0" smtClean="0"/>
              <a:t> </a:t>
            </a:r>
          </a:p>
          <a:p>
            <a:r>
              <a:rPr lang="ru-RU" sz="6400" b="1" dirty="0" smtClean="0"/>
              <a:t> </a:t>
            </a:r>
            <a:r>
              <a:rPr lang="ru-RU" sz="6400" b="1" dirty="0" smtClean="0">
                <a:solidFill>
                  <a:srgbClr val="7030A0"/>
                </a:solidFill>
              </a:rPr>
              <a:t> </a:t>
            </a:r>
            <a:r>
              <a:rPr lang="ru-RU" sz="8000" b="1" dirty="0" smtClean="0">
                <a:solidFill>
                  <a:srgbClr val="7030A0"/>
                </a:solidFill>
              </a:rPr>
              <a:t>Шея– </a:t>
            </a:r>
            <a:r>
              <a:rPr lang="ru-RU" sz="6400" b="1" dirty="0" smtClean="0">
                <a:solidFill>
                  <a:srgbClr val="7030A0"/>
                </a:solidFill>
              </a:rPr>
              <a:t>превратитесь в черепашку. Вдруг черепашка увидела что-то страшное и спряталась в панцирь. Поднимите плечи до ушей и втяните голову в плечи. </a:t>
            </a:r>
          </a:p>
          <a:p>
            <a:r>
              <a:rPr lang="ru-RU" sz="6400" b="1" dirty="0" smtClean="0">
                <a:solidFill>
                  <a:srgbClr val="7030A0"/>
                </a:solidFill>
              </a:rPr>
              <a:t>Опасность миновала. Можно выйти из панциря и погреться на солнышке.</a:t>
            </a:r>
          </a:p>
          <a:p>
            <a:pPr>
              <a:buNone/>
            </a:pPr>
            <a:r>
              <a:rPr lang="ru-RU" sz="6400" b="1" dirty="0" smtClean="0"/>
              <a:t> </a:t>
            </a:r>
          </a:p>
          <a:p>
            <a:r>
              <a:rPr lang="ru-RU" sz="8000" b="1" dirty="0" smtClean="0">
                <a:solidFill>
                  <a:srgbClr val="00B050"/>
                </a:solidFill>
              </a:rPr>
              <a:t>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Лицо</a:t>
            </a: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– натяните рот и улыбнитесь до ушей. Высоко поднимите брови. По вашему носу гуляет муха и щекочет вас. Попробуйте прогнать муху, напрягая все мышцы лица.</a:t>
            </a:r>
          </a:p>
          <a:p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Муха улетела, и лицо может отдохнуть.</a:t>
            </a:r>
          </a:p>
          <a:p>
            <a:pPr>
              <a:buNone/>
            </a:pPr>
            <a:r>
              <a:rPr lang="ru-RU" sz="5600" b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s_cat_2_5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18619">
            <a:off x="6643702" y="3467100"/>
            <a:ext cx="2214578" cy="2319354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8101042" cy="12144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релаксацию с сосредоточением на дыхании: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6500858" cy="435771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"Задуй свечу". </a:t>
            </a:r>
            <a:r>
              <a:rPr lang="ru-RU" sz="2400" b="1" dirty="0" smtClean="0"/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"у".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"Ленивая кошечка". </a:t>
            </a:r>
            <a:r>
              <a:rPr lang="ru-RU" sz="2400" b="1" dirty="0" smtClean="0"/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Упражнения на расслабление мышц лица: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"Озорные щечки</a:t>
            </a:r>
            <a:r>
              <a:rPr lang="ru-RU" sz="8000" b="1" dirty="0" smtClean="0">
                <a:solidFill>
                  <a:schemeClr val="bg1"/>
                </a:solidFill>
              </a:rPr>
              <a:t>". Набрать воздух, сильно надувая щеки. Задержать дыхание, медленно выдохнуть воздух, как бы за­дувая свечу. Расслабить щеки. Затем сомкнуть губы трубоч­кой, вдохнуть воздух, втягивая его. Щеки при этом втягива­ются. Затем расслабить щеки и губы.</a:t>
            </a:r>
          </a:p>
          <a:p>
            <a:pPr lvl="0"/>
            <a:endParaRPr lang="ru-RU" sz="8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>"Рот на замочке". </a:t>
            </a:r>
            <a:r>
              <a:rPr lang="ru-RU" sz="8000" b="1" dirty="0" smtClean="0">
                <a:solidFill>
                  <a:schemeClr val="bg1"/>
                </a:solidFill>
              </a:rPr>
              <a:t>Поджать губы так, чтобы их совсем не было видно. Закрыть рот на "замочек", сильно-сильно сжав губы. Затем расслабить их: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У меня есть свой секрет, не скажу его вам, нет </a:t>
            </a:r>
            <a:r>
              <a:rPr lang="ru-RU" sz="8000" b="1" i="1" dirty="0" smtClean="0">
                <a:solidFill>
                  <a:schemeClr val="bg1"/>
                </a:solidFill>
              </a:rPr>
              <a:t>(под­жать губы).</a:t>
            </a:r>
            <a:endParaRPr lang="ru-RU" sz="8000" b="1" dirty="0" smtClean="0">
              <a:solidFill>
                <a:schemeClr val="bg1"/>
              </a:solidFill>
            </a:endParaRPr>
          </a:p>
          <a:p>
            <a:r>
              <a:rPr lang="ru-RU" sz="8000" b="1" dirty="0" smtClean="0">
                <a:solidFill>
                  <a:schemeClr val="bg1"/>
                </a:solidFill>
              </a:rPr>
              <a:t>Ох как сложно удержаться, ничего не рассказав (4—5 с). Губы все же я расслаблю, а секрет себе оставлю.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-	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канирование0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77" r="8577"/>
          <a:stretch>
            <a:fillRect/>
          </a:stretch>
        </p:blipFill>
        <p:spPr>
          <a:xfrm rot="16999741">
            <a:off x="3967194" y="927267"/>
            <a:ext cx="3570863" cy="448737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76997"/>
            <a:ext cx="3500462" cy="680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"Злюка успокоилась".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000240"/>
            <a:ext cx="6143668" cy="3571900"/>
          </a:xfrm>
        </p:spPr>
        <p:txBody>
          <a:bodyPr>
            <a:normAutofit lnSpcReduction="10000"/>
          </a:bodyPr>
          <a:lstStyle/>
          <a:p>
            <a:r>
              <a:rPr lang="ru-RU" sz="1900" b="1" dirty="0" smtClean="0"/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зевнуть: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А когда я сильно злюсь, напрягаюсь, но держусь. Челюсть сильно я сжимаю и рычаньем всех пугаю </a:t>
            </a:r>
            <a:r>
              <a:rPr lang="ru-RU" sz="1900" b="1" i="1" dirty="0" smtClean="0"/>
              <a:t>(рычать).</a:t>
            </a:r>
            <a:endParaRPr lang="ru-RU" sz="1900" b="1" dirty="0" smtClean="0"/>
          </a:p>
          <a:p>
            <a:r>
              <a:rPr lang="ru-RU" sz="1900" b="1" dirty="0" smtClean="0"/>
              <a:t>Чтобы злоба улетела и расслабилось все тело, Надо глубоко вдохнуть, потянуться, улыбнуться, Может, даже и зевнуть</a:t>
            </a:r>
          </a:p>
          <a:p>
            <a:r>
              <a:rPr lang="ru-RU" sz="1900" b="1" dirty="0" smtClean="0"/>
              <a:t> </a:t>
            </a:r>
            <a:r>
              <a:rPr lang="ru-RU" sz="1900" b="1" i="1" dirty="0" smtClean="0"/>
              <a:t>(широко открыв рот, зевнуть).</a:t>
            </a:r>
            <a:endParaRPr lang="ru-RU" sz="19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64294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Упражнения на расслабление мышц шеи: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50070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solidFill>
                  <a:srgbClr val="C00000"/>
                </a:solidFill>
              </a:rPr>
              <a:t>"Любопытная Варвара". 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Любопытная Варвара смотрит влево, смотрит вправо.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потом опять вперед </a:t>
            </a:r>
            <a:r>
              <a:rPr lang="ru-RU" sz="5000" b="1" dirty="0" smtClean="0">
                <a:solidFill>
                  <a:schemeClr val="bg1"/>
                </a:solidFill>
              </a:rPr>
              <a:t>— тут немного отдохнет.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Поднять голову вверх, смотреть на потолок как можно дольше.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А Варвара смотрит вверх дольше всех и дальше всех! Возвращается обратно — расслабление приятно!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Медленно опустить голову вниз, прижать подбородок к груди. Затем вернуться в исходное положение, расслабить мышцы: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теперь посмотрим вниз — мышцы шеи напряглись! Возвращаемся обратно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расслабление мышц рук: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1487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"Лимон". </a:t>
            </a:r>
            <a:r>
              <a:rPr lang="ru-RU" sz="3200" b="1" dirty="0" smtClean="0"/>
              <a:t>Опустить руки вниз и представить себе, что в правой руке находится лимон, из которого нужно выжать сок. Медленно сжимать как можно сильнее правую руку в кулак. Почувствовать, как напряжена правая рука. Затем бросить "лимон" и расслабить руку:</a:t>
            </a:r>
          </a:p>
          <a:p>
            <a:pPr algn="ctr">
              <a:buNone/>
            </a:pPr>
            <a:r>
              <a:rPr lang="ru-RU" sz="3200" b="1" dirty="0" smtClean="0"/>
              <a:t>    - </a:t>
            </a:r>
            <a:r>
              <a:rPr lang="ru-RU" sz="3200" b="1" i="1" dirty="0" smtClean="0"/>
              <a:t>Я возьму в ладонь лимон. Чувствую, что круглый он. </a:t>
            </a:r>
          </a:p>
          <a:p>
            <a:pPr algn="ctr">
              <a:buNone/>
            </a:pPr>
            <a:r>
              <a:rPr lang="ru-RU" sz="3200" b="1" i="1" dirty="0" smtClean="0"/>
              <a:t>     Я его слегка сжимаю — </a:t>
            </a:r>
          </a:p>
          <a:p>
            <a:pPr algn="ctr">
              <a:buNone/>
            </a:pPr>
            <a:r>
              <a:rPr lang="ru-RU" sz="3200" b="1" i="1" dirty="0" smtClean="0"/>
              <a:t>    Сок лимонный выжимаю. </a:t>
            </a:r>
          </a:p>
          <a:p>
            <a:pPr algn="ctr">
              <a:buNone/>
            </a:pPr>
            <a:r>
              <a:rPr lang="ru-RU" sz="3200" b="1" i="1" dirty="0" smtClean="0"/>
              <a:t>    Все в порядке, сок готов. </a:t>
            </a:r>
          </a:p>
          <a:p>
            <a:pPr>
              <a:buNone/>
            </a:pPr>
            <a:r>
              <a:rPr lang="ru-RU" sz="3200" b="1" i="1" dirty="0" smtClean="0"/>
              <a:t>   Я лимон бросаю, руку расслабляю. </a:t>
            </a:r>
          </a:p>
          <a:p>
            <a:pPr>
              <a:buNone/>
            </a:pPr>
            <a:r>
              <a:rPr lang="ru-RU" sz="3200" b="1" dirty="0" smtClean="0"/>
              <a:t>   Выполнить это же упражнение левой рукой.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"Пара" </a:t>
            </a:r>
            <a:r>
              <a:rPr lang="ru-RU" sz="3200" b="1" dirty="0" smtClean="0"/>
              <a:t>(попеременное движение с напряжением и расслаблением рук).</a:t>
            </a:r>
          </a:p>
          <a:p>
            <a:pPr>
              <a:buNone/>
            </a:pPr>
            <a:r>
              <a:rPr lang="ru-RU" sz="3200" b="1" dirty="0" smtClean="0"/>
              <a:t>     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"Вибрация".</a:t>
            </a:r>
          </a:p>
          <a:p>
            <a:pPr>
              <a:buNone/>
            </a:pPr>
            <a:r>
              <a:rPr lang="ru-RU" sz="3200" b="1" dirty="0" smtClean="0"/>
              <a:t>Какой сегодня чудный день!</a:t>
            </a:r>
          </a:p>
          <a:p>
            <a:pPr>
              <a:buNone/>
            </a:pPr>
            <a:r>
              <a:rPr lang="ru-RU" sz="3200" b="1" dirty="0" smtClean="0"/>
              <a:t>Прогоним мы тоску и лень. </a:t>
            </a:r>
          </a:p>
          <a:p>
            <a:pPr>
              <a:buNone/>
            </a:pPr>
            <a:r>
              <a:rPr lang="ru-RU" sz="3200" b="1" dirty="0" smtClean="0"/>
              <a:t>Руками потрясли. </a:t>
            </a:r>
          </a:p>
          <a:p>
            <a:pPr>
              <a:buNone/>
            </a:pPr>
            <a:r>
              <a:rPr lang="ru-RU" sz="3200" b="1" dirty="0" smtClean="0"/>
              <a:t>Вот мы здоровы и бодры.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мышц ног: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"Палуба". </a:t>
            </a:r>
            <a:r>
              <a:rPr lang="ru-RU" sz="2000" b="1" dirty="0" smtClean="0"/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 </a:t>
            </a:r>
          </a:p>
          <a:p>
            <a:pPr algn="ctr">
              <a:buFontTx/>
              <a:buChar char="-"/>
            </a:pPr>
            <a:r>
              <a:rPr lang="ru-RU" sz="2000" b="1" i="1" dirty="0" smtClean="0"/>
              <a:t>Стало палубу качать! </a:t>
            </a:r>
          </a:p>
          <a:p>
            <a:pPr algn="ctr">
              <a:buNone/>
            </a:pPr>
            <a:r>
              <a:rPr lang="ru-RU" sz="2000" b="1" i="1" dirty="0" smtClean="0"/>
              <a:t>   Ногу к палубе прижать! </a:t>
            </a:r>
          </a:p>
          <a:p>
            <a:pPr algn="ctr">
              <a:buNone/>
            </a:pPr>
            <a:r>
              <a:rPr lang="ru-RU" sz="2000" b="1" i="1" dirty="0" smtClean="0"/>
              <a:t>   Крепче ногу прижимаем, </a:t>
            </a:r>
          </a:p>
          <a:p>
            <a:pPr algn="ctr">
              <a:buNone/>
            </a:pPr>
            <a:r>
              <a:rPr lang="ru-RU" sz="2000" b="1" i="1" dirty="0" smtClean="0"/>
              <a:t>   а другую расслабляем.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968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Упражнения на релаксацию в работе с детьми </vt:lpstr>
      <vt:lpstr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Наша задача состоит не в том, чтобы подавлять или искоренять эмоции, а в том, чтобы научить детей ощущать свои эмоции, управлять своим поведением, слышать свое тело. С этой целью в своей работе мы используем специально подобранные упражнения на расслабление определенных частей тела и всего организма.  </vt:lpstr>
      <vt:lpstr>Слайд 3</vt:lpstr>
      <vt:lpstr>Упражнения на релаксацию с сосредоточением на дыхании: </vt:lpstr>
      <vt:lpstr>Упражнения на расслабление мышц лица: </vt:lpstr>
      <vt:lpstr>"Злюка успокоилась". </vt:lpstr>
      <vt:lpstr> Упражнения на расслабление мышц шеи: </vt:lpstr>
      <vt:lpstr>Упражнения на расслабление мышц рук: </vt:lpstr>
      <vt:lpstr>Упражнения на расслабление мышц ног: </vt:lpstr>
      <vt:lpstr>"Лошадки". Замелькали наши ножки,  Мы поскачем по дорожке.  Но внимательнее будьте,  Что вам делать, не забудьте! </vt:lpstr>
      <vt:lpstr>Упражнения на расслабление всего организма: </vt:lpstr>
      <vt:lpstr>"Тишина". Тише, тише, тишина! Разговаривать нельзя!  Мы устали — надо спать  Ляжем тихо на кровать.  И тихонько будем спать. </vt:lpstr>
      <vt:lpstr>"Замедленное движение".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Андрей</cp:lastModifiedBy>
  <cp:revision>29</cp:revision>
  <dcterms:created xsi:type="dcterms:W3CDTF">2010-11-05T08:17:08Z</dcterms:created>
  <dcterms:modified xsi:type="dcterms:W3CDTF">2014-10-20T07:21:52Z</dcterms:modified>
</cp:coreProperties>
</file>