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4A80-1869-4805-A018-A523EEEEAFC5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796A-0CF7-44A1-8172-7BE946138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868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252413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7180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0"/>
            <a:ext cx="3357586" cy="27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3575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3000364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571744"/>
            <a:ext cx="35718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572008"/>
            <a:ext cx="364330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Львович </a:t>
            </a:r>
            <a:r>
              <a:rPr lang="ru-RU" dirty="0" err="1" smtClean="0"/>
              <a:t>Бруни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296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2971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Иван Львович Бруни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2014-02-12T15:34:35Z</dcterms:created>
  <dcterms:modified xsi:type="dcterms:W3CDTF">2014-02-17T04:35:27Z</dcterms:modified>
</cp:coreProperties>
</file>