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28CB-870C-42A1-AFC4-2639E8E4AFF6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CB75-D8C0-4D9F-B542-6BA5F6B45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286807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215370" cy="585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286807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000496" y="1417638"/>
            <a:ext cx="2000264" cy="5111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290"/>
            <a:ext cx="742955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2014-02-21T12:16:01Z</dcterms:created>
  <dcterms:modified xsi:type="dcterms:W3CDTF">2014-02-24T23:01:07Z</dcterms:modified>
</cp:coreProperties>
</file>