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 Пришвин</a:t>
            </a:r>
            <a:br>
              <a:rPr lang="ru-RU" dirty="0" smtClean="0"/>
            </a:br>
            <a:r>
              <a:rPr lang="ru-RU" dirty="0" smtClean="0"/>
              <a:t>Охота за бабочкой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( проверочное </a:t>
            </a:r>
            <a:r>
              <a:rPr lang="ru-RU" dirty="0" smtClean="0"/>
              <a:t>тестирование по внеклассному чтению)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                    МОУ гимназия № 9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             г. </a:t>
            </a:r>
            <a:r>
              <a:rPr lang="ru-RU" sz="1600" dirty="0" err="1" smtClean="0"/>
              <a:t>Комсомольска-на</a:t>
            </a:r>
            <a:r>
              <a:rPr lang="ru-RU" sz="1600" dirty="0" smtClean="0"/>
              <a:t>- Амуре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                              Сердюк А.В.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Сколькло</a:t>
            </a:r>
            <a:r>
              <a:rPr lang="ru-RU" dirty="0" smtClean="0"/>
              <a:t> суток может просидеть лисица не выходя за флаги?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 1 </a:t>
            </a:r>
          </a:p>
          <a:p>
            <a:pPr>
              <a:buNone/>
            </a:pPr>
            <a:r>
              <a:rPr lang="ru-RU" dirty="0" smtClean="0"/>
              <a:t>  2) 2</a:t>
            </a:r>
          </a:p>
          <a:p>
            <a:pPr>
              <a:buNone/>
            </a:pPr>
            <a:r>
              <a:rPr lang="ru-RU" dirty="0" smtClean="0"/>
              <a:t>  3) 3</a:t>
            </a:r>
          </a:p>
          <a:p>
            <a:pPr>
              <a:buNone/>
            </a:pPr>
            <a:r>
              <a:rPr lang="ru-RU" dirty="0" smtClean="0"/>
              <a:t>  4) месяц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органом могут читать звери?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Глазами</a:t>
            </a:r>
          </a:p>
          <a:p>
            <a:pPr marL="514350" indent="-514350">
              <a:buAutoNum type="arabicParenR"/>
            </a:pPr>
            <a:r>
              <a:rPr lang="ru-RU" dirty="0" smtClean="0"/>
              <a:t>Ухом </a:t>
            </a:r>
          </a:p>
          <a:p>
            <a:pPr marL="514350" indent="-514350">
              <a:buAutoNum type="arabicParenR"/>
            </a:pPr>
            <a:r>
              <a:rPr lang="ru-RU" dirty="0" smtClean="0"/>
              <a:t>Носом</a:t>
            </a:r>
          </a:p>
          <a:p>
            <a:pPr marL="514350" indent="-514350">
              <a:buAutoNum type="arabicParenR"/>
            </a:pPr>
            <a:r>
              <a:rPr lang="ru-RU" dirty="0" smtClean="0"/>
              <a:t>лапами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Главного героя произведения звали: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1) Мурка                     </a:t>
            </a:r>
          </a:p>
          <a:p>
            <a:pPr>
              <a:buNone/>
            </a:pPr>
            <a:r>
              <a:rPr lang="ru-RU" dirty="0" smtClean="0"/>
              <a:t>  2) </a:t>
            </a:r>
            <a:r>
              <a:rPr lang="ru-RU" dirty="0" err="1" smtClean="0"/>
              <a:t>Жулька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3) </a:t>
            </a:r>
            <a:r>
              <a:rPr lang="ru-RU" dirty="0" err="1" smtClean="0"/>
              <a:t>Жмулька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4) Белка</a:t>
            </a:r>
          </a:p>
          <a:p>
            <a:pPr>
              <a:buNone/>
            </a:pPr>
            <a:r>
              <a:rPr lang="ru-RU" dirty="0" smtClean="0"/>
              <a:t>5) Стрелка</a:t>
            </a:r>
            <a:endParaRPr lang="ru-RU" dirty="0"/>
          </a:p>
        </p:txBody>
      </p:sp>
      <p:pic>
        <p:nvPicPr>
          <p:cNvPr id="4" name="Рисунок 3" descr="ohota-za-babochk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600200"/>
            <a:ext cx="3556000" cy="387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окрас был у собаки?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Пегая</a:t>
            </a:r>
          </a:p>
          <a:p>
            <a:pPr marL="514350" indent="-514350">
              <a:buAutoNum type="arabicParenR"/>
            </a:pPr>
            <a:r>
              <a:rPr lang="ru-RU" dirty="0" smtClean="0"/>
              <a:t>Рыжая</a:t>
            </a:r>
          </a:p>
          <a:p>
            <a:pPr marL="514350" indent="-514350">
              <a:buAutoNum type="arabicParenR"/>
            </a:pPr>
            <a:r>
              <a:rPr lang="ru-RU" dirty="0" smtClean="0"/>
              <a:t>Мраморно-голубая</a:t>
            </a:r>
          </a:p>
          <a:p>
            <a:pPr marL="514350" indent="-514350">
              <a:buAutoNum type="arabicParenR"/>
            </a:pPr>
            <a:r>
              <a:rPr lang="ru-RU" dirty="0" smtClean="0"/>
              <a:t>белая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существо привлекло внимание собаки?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Гусеница</a:t>
            </a:r>
          </a:p>
          <a:p>
            <a:pPr marL="514350" indent="-514350">
              <a:buAutoNum type="arabicParenR"/>
            </a:pPr>
            <a:r>
              <a:rPr lang="ru-RU" dirty="0" smtClean="0"/>
              <a:t>Жук</a:t>
            </a:r>
          </a:p>
          <a:p>
            <a:pPr marL="514350" indent="-514350">
              <a:buAutoNum type="arabicParenR"/>
            </a:pPr>
            <a:r>
              <a:rPr lang="ru-RU" dirty="0" smtClean="0"/>
              <a:t>Бабочка</a:t>
            </a:r>
          </a:p>
          <a:p>
            <a:pPr marL="514350" indent="-514350">
              <a:buAutoNum type="arabicParenR"/>
            </a:pPr>
            <a:r>
              <a:rPr lang="ru-RU" dirty="0" smtClean="0"/>
              <a:t>стрекоза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нет в организме собаки?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Сальных желёз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Потовых желёз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Почек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Сердца</a:t>
            </a:r>
          </a:p>
          <a:p>
            <a:pPr marL="514350" indent="-514350">
              <a:buAutoNum type="arabicParenR"/>
            </a:pPr>
            <a:r>
              <a:rPr lang="ru-RU" dirty="0" smtClean="0"/>
              <a:t>лёгких</a:t>
            </a:r>
            <a:endParaRPr lang="ru-RU" dirty="0"/>
          </a:p>
        </p:txBody>
      </p:sp>
      <p:pic>
        <p:nvPicPr>
          <p:cNvPr id="4" name="Рисунок 3" descr="ohota-za-babochk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981200"/>
            <a:ext cx="3556000" cy="387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 Пришвин </a:t>
            </a:r>
            <a:br>
              <a:rPr lang="ru-RU" dirty="0" smtClean="0"/>
            </a:br>
            <a:r>
              <a:rPr lang="ru-RU" dirty="0" smtClean="0"/>
              <a:t>Разговор птиц и зверей</a:t>
            </a:r>
            <a:endParaRPr lang="ru-RU" dirty="0"/>
          </a:p>
        </p:txBody>
      </p:sp>
      <p:pic>
        <p:nvPicPr>
          <p:cNvPr id="4" name="Содержимое 3" descr="razgovor-ptits-i-zvere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752600"/>
            <a:ext cx="3886200" cy="4648200"/>
          </a:xfrm>
        </p:spPr>
      </p:pic>
      <p:pic>
        <p:nvPicPr>
          <p:cNvPr id="5" name="Содержимое 3" descr="razgovor-ptits-i-zvere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828800"/>
            <a:ext cx="38862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какое время года происходят события в рассказе?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Осень</a:t>
            </a:r>
          </a:p>
          <a:p>
            <a:pPr marL="514350" indent="-514350">
              <a:buAutoNum type="arabicParenR"/>
            </a:pPr>
            <a:r>
              <a:rPr lang="ru-RU" dirty="0" smtClean="0"/>
              <a:t>Лето</a:t>
            </a:r>
          </a:p>
          <a:p>
            <a:pPr marL="514350" indent="-514350">
              <a:buAutoNum type="arabicParenR"/>
            </a:pPr>
            <a:r>
              <a:rPr lang="ru-RU" dirty="0" smtClean="0"/>
              <a:t>Весна</a:t>
            </a:r>
          </a:p>
          <a:p>
            <a:pPr marL="514350" indent="-514350">
              <a:buAutoNum type="arabicParenR"/>
            </a:pPr>
            <a:r>
              <a:rPr lang="ru-RU" dirty="0" smtClean="0"/>
              <a:t>зима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егерь?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доктор</a:t>
            </a:r>
          </a:p>
          <a:p>
            <a:r>
              <a:rPr lang="ru-RU" dirty="0" smtClean="0"/>
              <a:t>2) лесник</a:t>
            </a:r>
          </a:p>
          <a:p>
            <a:r>
              <a:rPr lang="ru-RU" dirty="0" smtClean="0"/>
              <a:t>3) шофёр</a:t>
            </a:r>
          </a:p>
          <a:p>
            <a:r>
              <a:rPr lang="ru-RU" dirty="0" smtClean="0"/>
              <a:t>4) слесарь</a:t>
            </a:r>
          </a:p>
          <a:p>
            <a:r>
              <a:rPr lang="ru-RU" dirty="0" smtClean="0"/>
              <a:t>5) лесоруб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боится лисица?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Охотников</a:t>
            </a:r>
          </a:p>
          <a:p>
            <a:pPr marL="514350" indent="-514350">
              <a:buAutoNum type="arabicParenR"/>
            </a:pPr>
            <a:r>
              <a:rPr lang="ru-RU" dirty="0" smtClean="0"/>
              <a:t>Птиц</a:t>
            </a:r>
          </a:p>
          <a:p>
            <a:pPr marL="514350" indent="-514350">
              <a:buAutoNum type="arabicParenR"/>
            </a:pPr>
            <a:r>
              <a:rPr lang="ru-RU" dirty="0" smtClean="0"/>
              <a:t>Красных флагов</a:t>
            </a:r>
          </a:p>
          <a:p>
            <a:pPr marL="514350" indent="-514350">
              <a:buAutoNum type="arabicParenR"/>
            </a:pPr>
            <a:r>
              <a:rPr lang="ru-RU" dirty="0" smtClean="0"/>
              <a:t>Цветных </a:t>
            </a:r>
            <a:r>
              <a:rPr lang="ru-RU" dirty="0" err="1" smtClean="0"/>
              <a:t>летночек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163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М. Пришвин Охота за бабочкой</vt:lpstr>
      <vt:lpstr>Главного героя произведения звали:</vt:lpstr>
      <vt:lpstr>Какой окрас был у собаки?</vt:lpstr>
      <vt:lpstr>Какое существо привлекло внимание собаки?</vt:lpstr>
      <vt:lpstr>Чего нет в организме собаки?</vt:lpstr>
      <vt:lpstr>М. Пришвин  Разговор птиц и зверей</vt:lpstr>
      <vt:lpstr>В какое время года происходят события в рассказе?</vt:lpstr>
      <vt:lpstr>Кто такой егерь?</vt:lpstr>
      <vt:lpstr>Чего боится лисица?</vt:lpstr>
      <vt:lpstr>Сколькло суток может просидеть лисица не выходя за флаги?</vt:lpstr>
      <vt:lpstr>Каким органом могут читать звери?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Главного героя произведения звали:</dc:title>
  <dc:creator>Вадим</dc:creator>
  <cp:lastModifiedBy>User</cp:lastModifiedBy>
  <cp:revision>4</cp:revision>
  <dcterms:created xsi:type="dcterms:W3CDTF">2014-04-06T07:44:29Z</dcterms:created>
  <dcterms:modified xsi:type="dcterms:W3CDTF">2014-05-03T05:12:19Z</dcterms:modified>
</cp:coreProperties>
</file>