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82" r:id="rId3"/>
    <p:sldId id="264" r:id="rId4"/>
    <p:sldId id="266" r:id="rId5"/>
    <p:sldId id="284" r:id="rId6"/>
    <p:sldId id="283" r:id="rId7"/>
    <p:sldId id="270" r:id="rId8"/>
    <p:sldId id="28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207B-CCD9-46AB-9D1E-27F9E94C7CC6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B5293-4B63-4B19-8A22-6D88D3ACA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34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7D3FA-2AE7-401E-964C-DC6F7DDA897E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2637-9D43-4D8E-8192-FE123FB0F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62A3F-0FFC-483D-8ACA-DB3ABE214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7C39-CC6F-4BA4-A149-1EC0C7A56A47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7269-B597-46DB-94C8-25D1FADC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7A6B-EEDE-44D1-BE61-96977FD3043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6C06-B6B3-4092-8213-020EE284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8385-8C3E-4AC8-83AD-83589912B3F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154-58D5-4D08-AFB3-527B5B984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FFE3-4B87-4F4E-A4BC-B22AF4AB54B4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53E-2955-431F-87F4-67B9A6A2C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BF83-385C-457E-8E58-0945D2C5166D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E44-5A01-4DD0-9E20-0686D052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3598-81AB-4854-B640-1020353E5FC5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6CB25-334A-4265-9B8F-E21A3F69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5CE9-45CE-4A8A-B6C5-2E665DBDDBF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E2CA-CD90-4EA7-92C0-6132B6C4E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ECF5-AFE5-42AE-A460-F9BA0061FA0E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7A2F-74D0-420A-B3EA-250E70CCB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3DB8-1212-4FB0-BE18-E19FD636EA63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29E2-6ED7-4E88-9652-B8777B03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8DFD-7A4C-4783-8C0B-C5A1E6A1F6D9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8864E-82CB-44E1-A0E5-22416CCF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CB90-13E9-4F85-B6F6-8CB164150941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F776B-1081-4947-83B5-C4BB087D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CA0F2-D33C-462C-8ADC-70E0204C636F}" type="datetimeFigureOut">
              <a:rPr lang="ru-RU"/>
              <a:pPr>
                <a:defRPr/>
              </a:pPr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2BE7-57D6-4DCE-B28D-61F6898A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blipFill dpi="0" rotWithShape="1">
            <a:blip r:embed="rId1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2000" contrast="25000"/>
            </a:blip>
            <a:srcRect/>
            <a:tile tx="0" ty="0" sx="100000" sy="100000" flip="none" algn="ctr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42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2152650" cy="2200275"/>
          </a:xfrm>
          <a:prstGeom prst="rect">
            <a:avLst/>
          </a:prstGeom>
          <a:noFill/>
        </p:spPr>
      </p:pic>
      <p:pic>
        <p:nvPicPr>
          <p:cNvPr id="15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6967538" y="-23813"/>
            <a:ext cx="2152650" cy="2200275"/>
          </a:xfrm>
          <a:prstGeom prst="rect">
            <a:avLst/>
          </a:prstGeom>
          <a:noFill/>
        </p:spPr>
      </p:pic>
      <p:pic>
        <p:nvPicPr>
          <p:cNvPr id="16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0800000">
            <a:off x="6991350" y="4657725"/>
            <a:ext cx="2152650" cy="2200275"/>
          </a:xfrm>
          <a:prstGeom prst="rect">
            <a:avLst/>
          </a:prstGeom>
          <a:noFill/>
        </p:spPr>
      </p:pic>
      <p:pic>
        <p:nvPicPr>
          <p:cNvPr id="17" name="Picture 18" descr="http://www.seasprayaustralianlabradoodles.com/Guardian_Home_Program_files/pink-floral-border.pn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 rot="16200000">
            <a:off x="23813" y="4681538"/>
            <a:ext cx="2152650" cy="2200275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642918"/>
            <a:ext cx="5104018" cy="50006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внеклассному чтению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«Нет в мире ничего могущественнее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доброго сердца…»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книге английской писательницы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Френсис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Бернетт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«Таинственный сад»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24.11.1849 – 29.10.1924 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itchFamily="2" charset="-79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itchFamily="2" charset="-79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Aharoni" pitchFamily="2" charset="-79"/>
              </a:rPr>
            </a:br>
            <a:endParaRPr lang="ru-RU" sz="2200" b="1" dirty="0">
              <a:solidFill>
                <a:srgbClr val="0070C0"/>
              </a:solidFill>
              <a:latin typeface="Monotype Corsiva" panose="03010101010201010101" pitchFamily="66" charset="0"/>
              <a:cs typeface="Aharoni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899592" y="1484784"/>
            <a:ext cx="214313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728" y="571501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 – 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№411 «Гармония»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Вождай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Френсис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Элиза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Бернетт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857364"/>
            <a:ext cx="2374487" cy="371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1357298"/>
            <a:ext cx="535785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всего на свете она любила книги. Подруги часто просили её рассказать какую-нибудь волшебную историю из тех, что она придумывала с таким увлечением. </a:t>
            </a:r>
          </a:p>
          <a:p>
            <a:pPr indent="53975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талант и энергия преодолевали всё: равнодушие, враждебность, недоверие.</a:t>
            </a:r>
          </a:p>
          <a:p>
            <a:pPr indent="53975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 книги читали буквально все: Марк Твен, Генри Джеймс, Оскар Уайльд, английский премьер и американский президент.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 rot="10800000" flipV="1">
            <a:off x="642910" y="584776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Таинственный сад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 rot="10800000" flipV="1">
            <a:off x="428596" y="2914400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Десятилетняя Мэри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Леннокс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остается без родителей. Ее нельзя назвать милым ребенком, скорее наоборот. И это неудивительно, ведь она никогда не чувствовала любви по отношению к себе.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однажды в её руках оказался ключ от тайного сада, и перед ней открывается новый мир.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Сама судьба приводит ее в прекрасный таинственный сад, который наполняет ее красотой и силой жизни.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320266"/>
            <a:ext cx="2509215" cy="207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85786" y="4357694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Постепенно девочка обретает способность радоваться и открывать свое сердце другим.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57422" y="3500438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0" lvl="0" indent="53975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этому произведению  понимаешь, насколько велика сила той природы, что нас окружает. Какие чувства она может пробудить! </a:t>
            </a:r>
          </a:p>
          <a:p>
            <a:pPr marL="0" lvl="0" indent="53975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— настоящий мастер описывать природу, так что хочется самим выбежать в сад и запустить руки во влажную прохладную землю, и помогать зеленым росточкам выбираться навстречу солнышку, бегать по степи, приручать белок и диких пони. </a:t>
            </a:r>
          </a:p>
          <a:p>
            <a:pPr algn="just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256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bright="20000"/>
          </a:blip>
          <a:srcRect l="44067" t="6521" r="11865" b="6523"/>
          <a:stretch>
            <a:fillRect/>
          </a:stretch>
        </p:blipFill>
        <p:spPr bwMode="auto">
          <a:xfrm>
            <a:off x="428596" y="2000240"/>
            <a:ext cx="200026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285992"/>
            <a:ext cx="164307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1214422"/>
            <a:ext cx="464347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Служанка Марта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познакомила Мэри со своим братом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Диконом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необычным  парнишкой, знавшим соседнюю пустошь как свои пять пальцев.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Мэри было интересно с ним: он умел разговаривать с птицами, его слушались животные. Вдвоем с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Диконом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работалось интереснее, освобожденный от сорняков и сухих веток, сад на глазах оживал. Настоящая дружба, которая творит чудеса. </a:t>
            </a:r>
          </a:p>
          <a:p>
            <a:pPr algn="just"/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Героиня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1428736"/>
            <a:ext cx="269574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1357298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 следить за тем, как черствая и эгоистичная героиня начинает меняться на глазах, находя увлекательное занятие. Она начинает ухаживать за садом, за сыном дяди Колином, и в ней начинает пробуждаться милосердие, сострадание, чувственность.</a:t>
            </a:r>
          </a:p>
          <a:p>
            <a:pPr indent="539750" algn="just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результате, когда-то нелюбимая никем девочка обретает любовь окружающих.     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Чудеса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071546"/>
            <a:ext cx="5429288" cy="5054617"/>
          </a:xfrm>
        </p:spPr>
        <p:txBody>
          <a:bodyPr/>
          <a:lstStyle/>
          <a:p>
            <a:pPr marL="0" indent="53975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книга пропитана верой в чудеса и волшебство. </a:t>
            </a:r>
          </a:p>
          <a:p>
            <a:pPr marL="0" indent="53975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Мэри, в поисках сада, ищет ключ, и это, по мнению взрослых, абсолютно нереальная задача, этот ключ случайно находится. </a:t>
            </a:r>
          </a:p>
          <a:p>
            <a:pPr marL="0" lvl="0" indent="539750" algn="just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когда больной мальчик, которому взрослые вынесли смертный приговор, вдруг начинает повторять "волшебство во мне", то волшебство, как ни странно, начинает происходить. Весьма озадачивая взрослых, мальчик  выздоравливает.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857628"/>
            <a:ext cx="2043155" cy="242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0017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5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чувств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43050"/>
            <a:ext cx="7358114" cy="4525963"/>
          </a:xfrm>
        </p:spPr>
        <p:txBody>
          <a:bodyPr/>
          <a:lstStyle/>
          <a:p>
            <a:pPr marL="0" indent="53975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книга  заставит наших детей серьезнее взглянуть на свое человеческое предназначение, на свою связь с миром, с миром природы в особенности. </a:t>
            </a:r>
          </a:p>
          <a:p>
            <a:pPr marL="0" indent="53975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Воспитание чувств — так кратко можно охарактеризовать роман американской писательницы Ф.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Бернетт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«Таинственный сад».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539750" algn="just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Здорово, что мы ее прочитаем!</a:t>
            </a:r>
          </a:p>
          <a:p>
            <a:pPr marL="0" indent="539750" algn="just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464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Проект по внеклассному чтению «Нет в мире ничего могущественнее  доброго сердца…» по книге английской писательницы Френсис Бернетт «Таинственный сад»  24.11.1849 – 29.10.1924    </vt:lpstr>
      <vt:lpstr>Френсис Элиза Бернетт</vt:lpstr>
      <vt:lpstr>Презентация PowerPoint</vt:lpstr>
      <vt:lpstr>Природа</vt:lpstr>
      <vt:lpstr>Друзья</vt:lpstr>
      <vt:lpstr>Героиня</vt:lpstr>
      <vt:lpstr>Чудеса</vt:lpstr>
      <vt:lpstr>Воспитание чувств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31</cp:revision>
  <dcterms:created xsi:type="dcterms:W3CDTF">2013-03-10T12:23:48Z</dcterms:created>
  <dcterms:modified xsi:type="dcterms:W3CDTF">2014-06-09T10:34:33Z</dcterms:modified>
</cp:coreProperties>
</file>