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60" r:id="rId6"/>
    <p:sldId id="262" r:id="rId7"/>
    <p:sldId id="266" r:id="rId8"/>
    <p:sldId id="271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0B4C7DB-BADF-489E-BFD9-34157B9E945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A827618-EEA3-416A-8136-71831C35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C7DB-BADF-489E-BFD9-34157B9E945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7618-EEA3-416A-8136-71831C35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C7DB-BADF-489E-BFD9-34157B9E945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7618-EEA3-416A-8136-71831C35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C7DB-BADF-489E-BFD9-34157B9E945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7618-EEA3-416A-8136-71831C35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C7DB-BADF-489E-BFD9-34157B9E945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7618-EEA3-416A-8136-71831C35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C7DB-BADF-489E-BFD9-34157B9E945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7618-EEA3-416A-8136-71831C35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B4C7DB-BADF-489E-BFD9-34157B9E945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827618-EEA3-416A-8136-71831C3528C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0B4C7DB-BADF-489E-BFD9-34157B9E945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A827618-EEA3-416A-8136-71831C35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C7DB-BADF-489E-BFD9-34157B9E945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7618-EEA3-416A-8136-71831C35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C7DB-BADF-489E-BFD9-34157B9E945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7618-EEA3-416A-8136-71831C35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C7DB-BADF-489E-BFD9-34157B9E945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7618-EEA3-416A-8136-71831C352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0B4C7DB-BADF-489E-BFD9-34157B9E945C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A827618-EEA3-416A-8136-71831C3528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«Методика проведения прогулки в детском саду»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Воспитатель </a:t>
            </a:r>
            <a:r>
              <a:rPr lang="ru-RU" sz="2000" dirty="0" err="1" smtClean="0"/>
              <a:t>Багирова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Ирада</a:t>
            </a:r>
            <a:r>
              <a:rPr lang="ru-RU" sz="2000" dirty="0" smtClean="0"/>
              <a:t> </a:t>
            </a:r>
            <a:r>
              <a:rPr lang="ru-RU" sz="2000" dirty="0" err="1" smtClean="0"/>
              <a:t>Аслановна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46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ИНДИВИДУАЛЬНАЯ РАБОТА</a:t>
            </a:r>
            <a:endParaRPr lang="ru-RU" dirty="0"/>
          </a:p>
          <a:p>
            <a:r>
              <a:rPr lang="ru-RU" dirty="0"/>
              <a:t>Во время прогулок воспитатель проводит индивидуальную работу с детьми: для одних организует игру с мячом, метание в цель, для других - упражнение в равновесии, для третьих - спрыгивание с пеньков, перешагивание через деревья, сбегание с пригорков.</a:t>
            </a:r>
          </a:p>
          <a:p>
            <a:r>
              <a:rPr lang="ru-RU" dirty="0"/>
              <a:t>На прогулках осуществляется работа и по развитию речи ребенка: отработка звукопроизношения, заучивание стихов</a:t>
            </a:r>
          </a:p>
        </p:txBody>
      </p:sp>
      <p:pic>
        <p:nvPicPr>
          <p:cNvPr id="14338" name="Picture 2" descr="Подвижные игры на прогулке. &quot; ГБОУ Центр образования &quot;Школа здоровья&quot; 1858 г.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56161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ПОДВИЖНЫЕ ИГРЫ</a:t>
            </a:r>
            <a:endParaRPr lang="ru-RU" sz="2000" dirty="0"/>
          </a:p>
          <a:p>
            <a:r>
              <a:rPr lang="ru-RU" sz="2000" dirty="0"/>
              <a:t>Ведущее место на прогулке отводится играм, преимущественно подвижным. В них развиваются основные движения, снимается умственное напряжение от занятий, воспитываются моральные качества</a:t>
            </a:r>
            <a:r>
              <a:rPr lang="ru-RU" sz="2000" dirty="0" smtClean="0"/>
              <a:t>..</a:t>
            </a: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45" y="836712"/>
            <a:ext cx="3552056" cy="266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img-20140527161951-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70" y="908720"/>
            <a:ext cx="39428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784" y="1052736"/>
            <a:ext cx="466226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Цели</a:t>
            </a:r>
            <a:r>
              <a:rPr lang="ru-RU" sz="28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 </a:t>
            </a:r>
            <a:r>
              <a:rPr lang="ru-RU" sz="2000" dirty="0"/>
              <a:t>д</a:t>
            </a:r>
            <a:r>
              <a:rPr lang="ru-RU" sz="2000" dirty="0" smtClean="0"/>
              <a:t>ать </a:t>
            </a:r>
            <a:r>
              <a:rPr lang="ru-RU" sz="2000" dirty="0"/>
              <a:t>знания о разновидности </a:t>
            </a:r>
            <a:r>
              <a:rPr lang="ru-RU" sz="2000" dirty="0" smtClean="0"/>
              <a:t>прогулок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 о структуре прогулок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 </a:t>
            </a:r>
            <a:r>
              <a:rPr lang="ru-RU" sz="2000" dirty="0"/>
              <a:t>у</a:t>
            </a:r>
            <a:r>
              <a:rPr lang="ru-RU" sz="2000" dirty="0" smtClean="0"/>
              <a:t>чить правильно </a:t>
            </a:r>
            <a:r>
              <a:rPr lang="ru-RU" sz="2000" dirty="0"/>
              <a:t>организовывать прогулку.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344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0872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Движения усиливают обмен веществ, </a:t>
            </a:r>
            <a:r>
              <a:rPr lang="ru-RU" sz="2000" dirty="0" smtClean="0"/>
              <a:t>кровообращение, </a:t>
            </a:r>
            <a:r>
              <a:rPr lang="ru-RU" sz="2000" dirty="0" smtClean="0"/>
              <a:t>улучшают аппетит. Дети учатся преодолевать различные препятствия, становятся более подвижными, ловкими, смелыми, выносливыми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2050" name="Picture 2" descr="G:\картинки\7203949_383838-247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836712"/>
            <a:ext cx="314218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603" y="3155489"/>
            <a:ext cx="49096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Прогулка </a:t>
            </a:r>
            <a:r>
              <a:rPr lang="ru-RU" sz="2000" dirty="0"/>
              <a:t>является первым и наиболее доступным средством закаливания детского организма. Она способствует повышению его выносливости и устойчивости к неблагоприятным воздействиям внешней среды, особенно к простудным заболеваниям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57309" y="508030"/>
            <a:ext cx="4772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Зачем нужна прогулка?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067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20625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/>
              <a:t>Структура прогулки</a:t>
            </a:r>
            <a:endParaRPr lang="ru-RU" sz="2400" dirty="0"/>
          </a:p>
          <a:p>
            <a:r>
              <a:rPr lang="ru-RU" sz="2000" dirty="0"/>
              <a:t>Структуру прогулки условно можно представить следующим образом:</a:t>
            </a:r>
          </a:p>
          <a:p>
            <a:r>
              <a:rPr lang="ru-RU" sz="2000" dirty="0"/>
              <a:t>-наблюдение,</a:t>
            </a:r>
          </a:p>
          <a:p>
            <a:r>
              <a:rPr lang="ru-RU" sz="2000" dirty="0"/>
              <a:t>-трудовая деятельность детей;</a:t>
            </a:r>
          </a:p>
          <a:p>
            <a:r>
              <a:rPr lang="ru-RU" sz="2000" dirty="0"/>
              <a:t>-подвижные игры;</a:t>
            </a:r>
          </a:p>
          <a:p>
            <a:r>
              <a:rPr lang="ru-RU" sz="2000" dirty="0"/>
              <a:t>-индивидуальная работа  с детьми;</a:t>
            </a:r>
          </a:p>
          <a:p>
            <a:r>
              <a:rPr lang="ru-RU" sz="2000" dirty="0"/>
              <a:t> -самостоятельная деятельность детей</a:t>
            </a:r>
          </a:p>
        </p:txBody>
      </p:sp>
      <p:pic>
        <p:nvPicPr>
          <p:cNvPr id="9219" name="Picture 3" descr="G:\картинки\konspekt-zanyatiya-po-razvitiyu-rechi-v-sredn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2604864" cy="38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Правильно организованные и продуманные прогулки помогают осуществлять задачи всестороннего развития детей.  Для пребывания детей на свежем воздухе отводится примерно до двух-трех часов в день. Проводится прогулка  два раза в день (в первую  и вторую половину дня), а летом  вся жизнь детей переносится на открытый воздух (за исключением сна и приема пищи). Время, отведенное на прогулки, должно строго соблюдаться.</a:t>
            </a:r>
          </a:p>
        </p:txBody>
      </p:sp>
      <p:pic>
        <p:nvPicPr>
          <p:cNvPr id="4098" name="Picture 2" descr="G:\картинки\0005-003-Kompleksnaja-diagnos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82" y="933665"/>
            <a:ext cx="36576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4114"/>
            <a:ext cx="329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Время прогулок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941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408" y="112474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 </a:t>
            </a:r>
            <a:r>
              <a:rPr lang="ru-RU" dirty="0"/>
              <a:t>планировании прогулки воспитатель должен учитывать множество разнообразных факторов:</a:t>
            </a:r>
          </a:p>
          <a:p>
            <a:r>
              <a:rPr lang="ru-RU" dirty="0"/>
              <a:t>-погодные условия;</a:t>
            </a:r>
          </a:p>
          <a:p>
            <a:r>
              <a:rPr lang="ru-RU" dirty="0"/>
              <a:t>-возраст и контингент детей;</a:t>
            </a:r>
          </a:p>
          <a:p>
            <a:r>
              <a:rPr lang="ru-RU" dirty="0"/>
              <a:t>-наличие инвентаря и соответствующего оборудования;</a:t>
            </a:r>
          </a:p>
          <a:p>
            <a:r>
              <a:rPr lang="ru-RU" dirty="0"/>
              <a:t> -предыдущие занятия в группе и многое другое.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836712"/>
            <a:ext cx="3624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Планирование прогулки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2000"/>
            <a:ext cx="3189734" cy="255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8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Наблюдения на прогулке:</a:t>
            </a:r>
            <a:r>
              <a:rPr lang="ru-RU" sz="2000" dirty="0"/>
              <a:t> </a:t>
            </a:r>
          </a:p>
          <a:p>
            <a:r>
              <a:rPr lang="ru-RU" sz="2000" dirty="0"/>
              <a:t>Большое место на прогулках отводится наблюдениям (заранее планируемым) в первую очередь наблюдениям за сезонными явлениями в живой и неживой природе. Важно закреплять представления детей о том, что эти изменения влияют на жизнь животных и человека, научить делать выводы о взаимосвязях различных природных </a:t>
            </a:r>
            <a:r>
              <a:rPr lang="ru-RU" sz="2000" dirty="0" smtClean="0"/>
              <a:t>явлений.</a:t>
            </a:r>
            <a:endParaRPr lang="ru-RU" sz="2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6397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600400" cy="300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157" y="34550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САМОСТОЯТЕЛЬНАЯ ДЕЯТЕЛЬНОСТЬ</a:t>
            </a:r>
            <a:endParaRPr lang="ru-RU" sz="2000" dirty="0"/>
          </a:p>
          <a:p>
            <a:r>
              <a:rPr lang="ru-RU" sz="2000" dirty="0"/>
              <a:t>Самостоятельная деятельность детей на прогулке также нуждается в грамотном руководстве.</a:t>
            </a:r>
          </a:p>
          <a:p>
            <a:r>
              <a:rPr lang="ru-RU" sz="2000" dirty="0"/>
              <a:t> Воспитатель может предложить детям организовать сюжетно - ролевую или подвижную игру, занимательные задания, игрушки или инвентарь для труда и т.д. </a:t>
            </a:r>
            <a:r>
              <a:rPr lang="ru-RU" sz="2000" dirty="0" smtClean="0"/>
              <a:t>Обращая </a:t>
            </a:r>
            <a:r>
              <a:rPr lang="ru-RU" sz="2000" dirty="0"/>
              <a:t>внимание на каждого ребенка, воспитатель постоянно должен держать в поле зрения всех </a:t>
            </a:r>
            <a:r>
              <a:rPr lang="ru-RU" sz="2000" dirty="0" smtClean="0"/>
              <a:t>детей. </a:t>
            </a:r>
            <a:endParaRPr lang="ru-RU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97" y="764704"/>
            <a:ext cx="3168352" cy="39629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0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ТРУДОВАЯ ДЕЯТЕЛЬНОСТЬ:</a:t>
            </a:r>
            <a:r>
              <a:rPr lang="ru-RU" sz="2000" dirty="0"/>
              <a:t> </a:t>
            </a:r>
          </a:p>
          <a:p>
            <a:r>
              <a:rPr lang="ru-RU" sz="2000" dirty="0"/>
              <a:t>Во время прогулки необходимо уделять внимание трудовой деятельности детей. Содержание и формы ее организации зависят от погоды и времени года. Так, осенью дети собирают семена цветов, урожай на огороде, зимой могут сгребать снег, делать из него разные сооружения. Необходимо стремиться сделать детский труд </a:t>
            </a:r>
            <a:r>
              <a:rPr lang="ru-RU" sz="2000" dirty="0" smtClean="0"/>
              <a:t>радостным. </a:t>
            </a:r>
            <a:endParaRPr lang="ru-RU" sz="2000" dirty="0"/>
          </a:p>
        </p:txBody>
      </p:sp>
      <p:pic>
        <p:nvPicPr>
          <p:cNvPr id="12290" name="Picture 2" descr="G:\картинки\77831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79</TotalTime>
  <Words>249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«Методика проведения прогулки в детском саду»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«Методика проведения прогулки в детском саду»</dc:title>
  <dc:creator>Администратор</dc:creator>
  <cp:lastModifiedBy>Администратор</cp:lastModifiedBy>
  <cp:revision>8</cp:revision>
  <dcterms:created xsi:type="dcterms:W3CDTF">2014-10-21T17:04:43Z</dcterms:created>
  <dcterms:modified xsi:type="dcterms:W3CDTF">2014-11-04T12:01:52Z</dcterms:modified>
</cp:coreProperties>
</file>