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33"/>
    <a:srgbClr val="FFFFFF"/>
    <a:srgbClr val="EA2D00"/>
    <a:srgbClr val="F62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12382" b="10000"/>
          <a:stretch>
            <a:fillRect/>
          </a:stretch>
        </p:blipFill>
        <p:spPr bwMode="auto">
          <a:xfrm>
            <a:off x="1714480" y="4000504"/>
            <a:ext cx="3286148" cy="25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42"/>
            <a:ext cx="4357690" cy="27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43050"/>
            <a:ext cx="2643206" cy="22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00372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786190"/>
            <a:ext cx="4241156" cy="260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28604"/>
            <a:ext cx="2974948" cy="239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a4586_32fe41b9_XL.png"/>
          <p:cNvPicPr>
            <a:picLocks noChangeAspect="1"/>
          </p:cNvPicPr>
          <p:nvPr/>
        </p:nvPicPr>
        <p:blipFill>
          <a:blip r:embed="rId3"/>
          <a:srcRect l="15186" t="6264" r="18375" b="4783"/>
          <a:stretch>
            <a:fillRect/>
          </a:stretch>
        </p:blipFill>
        <p:spPr>
          <a:xfrm>
            <a:off x="5715008" y="214290"/>
            <a:ext cx="2993353" cy="6072230"/>
          </a:xfrm>
          <a:prstGeom prst="rect">
            <a:avLst/>
          </a:prstGeom>
        </p:spPr>
      </p:pic>
      <p:pic>
        <p:nvPicPr>
          <p:cNvPr id="2" name="Рисунок 1" descr="ню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220">
            <a:off x="6614031" y="1031629"/>
            <a:ext cx="1476095" cy="1932117"/>
          </a:xfrm>
          <a:prstGeom prst="rect">
            <a:avLst/>
          </a:prstGeom>
        </p:spPr>
      </p:pic>
      <p:pic>
        <p:nvPicPr>
          <p:cNvPr id="7" name="Рисунок 6" descr="0_6e82c_3cb8114b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85860"/>
            <a:ext cx="2790825" cy="4695825"/>
          </a:xfrm>
          <a:prstGeom prst="rect">
            <a:avLst/>
          </a:prstGeom>
        </p:spPr>
      </p:pic>
      <p:pic>
        <p:nvPicPr>
          <p:cNvPr id="8" name="Рисунок 7" descr="file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2786058"/>
            <a:ext cx="1951739" cy="2900119"/>
          </a:xfrm>
          <a:prstGeom prst="rect">
            <a:avLst/>
          </a:prstGeom>
        </p:spPr>
      </p:pic>
      <p:pic>
        <p:nvPicPr>
          <p:cNvPr id="9" name="Рисунок 8" descr="6949245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30208" y="3214686"/>
            <a:ext cx="3313791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92</cp:revision>
  <dcterms:created xsi:type="dcterms:W3CDTF">2014-10-26T16:33:38Z</dcterms:created>
  <dcterms:modified xsi:type="dcterms:W3CDTF">2014-11-29T22:30:50Z</dcterms:modified>
</cp:coreProperties>
</file>