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59" r:id="rId6"/>
    <p:sldId id="271" r:id="rId7"/>
    <p:sldId id="263" r:id="rId8"/>
    <p:sldId id="276" r:id="rId9"/>
    <p:sldId id="265" r:id="rId10"/>
    <p:sldId id="278" r:id="rId11"/>
    <p:sldId id="273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959F8-FA68-4CA2-8A35-D0A19B98F1FB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213692-068B-4FA0-BEF1-E5C7A5023575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Организационный этап</a:t>
          </a:r>
          <a:endParaRPr lang="ru-RU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11F3BEB-A6AB-4667-8D7B-A6E95B2E912B}" type="parTrans" cxnId="{1EFAD266-33DA-4AFF-8322-CEAC2C6D3672}">
      <dgm:prSet/>
      <dgm:spPr/>
      <dgm:t>
        <a:bodyPr/>
        <a:lstStyle/>
        <a:p>
          <a:endParaRPr lang="ru-RU"/>
        </a:p>
      </dgm:t>
    </dgm:pt>
    <dgm:pt modelId="{A1B4C49F-B41B-4202-8EF8-1E34D7703F79}" type="sibTrans" cxnId="{1EFAD266-33DA-4AFF-8322-CEAC2C6D3672}">
      <dgm:prSet/>
      <dgm:spPr/>
      <dgm:t>
        <a:bodyPr/>
        <a:lstStyle/>
        <a:p>
          <a:endParaRPr lang="ru-RU"/>
        </a:p>
      </dgm:t>
    </dgm:pt>
    <dgm:pt modelId="{56B8DEF3-2042-4A03-8BB5-DED07BB26F23}">
      <dgm:prSet phldrT="[Текст]" custT="1"/>
      <dgm:spPr/>
      <dgm:t>
        <a:bodyPr/>
        <a:lstStyle/>
        <a:p>
          <a:pPr algn="ctr"/>
          <a:r>
            <a: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Определение содержания и задач, планирование оздоровительной деятельности, создание методической базы: разработка системы физкультурно – оздоровительной работы в ДОУ;  создание условий для реализации проекта; изготовление нестандартного оборудования</a:t>
          </a:r>
          <a:r>
            <a: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3897EC-8DD6-44CB-985F-71D3ACEC44B1}" type="parTrans" cxnId="{51904E72-D065-4BD1-AA5D-89E13B3ADE40}">
      <dgm:prSet/>
      <dgm:spPr/>
      <dgm:t>
        <a:bodyPr/>
        <a:lstStyle/>
        <a:p>
          <a:endParaRPr lang="ru-RU"/>
        </a:p>
      </dgm:t>
    </dgm:pt>
    <dgm:pt modelId="{388789E5-77B0-4520-AFAD-3E763EE73A23}" type="sibTrans" cxnId="{51904E72-D065-4BD1-AA5D-89E13B3ADE40}">
      <dgm:prSet/>
      <dgm:spPr/>
      <dgm:t>
        <a:bodyPr/>
        <a:lstStyle/>
        <a:p>
          <a:endParaRPr lang="ru-RU"/>
        </a:p>
      </dgm:t>
    </dgm:pt>
    <dgm:pt modelId="{38AD176D-6C49-416A-8711-19DAC8995B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Содержательный этап</a:t>
          </a:r>
          <a:endParaRPr lang="ru-RU" sz="24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53FB64C-D518-45D0-9C23-AD0DDD8B075A}" type="parTrans" cxnId="{66786AB9-FCB0-43F3-B27E-D0434D668106}">
      <dgm:prSet/>
      <dgm:spPr/>
      <dgm:t>
        <a:bodyPr/>
        <a:lstStyle/>
        <a:p>
          <a:endParaRPr lang="ru-RU"/>
        </a:p>
      </dgm:t>
    </dgm:pt>
    <dgm:pt modelId="{A907F824-E39A-4B0D-AF78-F494393CC32D}" type="sibTrans" cxnId="{66786AB9-FCB0-43F3-B27E-D0434D668106}">
      <dgm:prSet/>
      <dgm:spPr/>
      <dgm:t>
        <a:bodyPr/>
        <a:lstStyle/>
        <a:p>
          <a:endParaRPr lang="ru-RU"/>
        </a:p>
      </dgm:t>
    </dgm:pt>
    <dgm:pt modelId="{44A5B295-19B5-41AB-B9B9-C146670CC49C}">
      <dgm:prSet phldrT="[Текст]" custT="1"/>
      <dgm:spPr/>
      <dgm:t>
        <a:bodyPr/>
        <a:lstStyle/>
        <a:p>
          <a:pPr algn="ctr"/>
          <a:r>
            <a: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Практическая деятельность по взаимодействию педагога с детьми в процессе оздоровительной деятельности: соблюдение двигательного режима в ДОУ; коррекционная работа; оздоровительная работа; профилактическая работа; условия формирования навыков здорового образа жизни; работа с педагогами; работа с родителями.</a:t>
          </a:r>
          <a:endParaRPr lang="ru-RU" sz="14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31A6DE-7C4D-46C4-A6EE-6372C3100097}" type="parTrans" cxnId="{68683CF9-7F5F-42FC-AFF7-67E95ADFA1C5}">
      <dgm:prSet/>
      <dgm:spPr/>
      <dgm:t>
        <a:bodyPr/>
        <a:lstStyle/>
        <a:p>
          <a:endParaRPr lang="ru-RU"/>
        </a:p>
      </dgm:t>
    </dgm:pt>
    <dgm:pt modelId="{4DBDD273-DFDB-4855-83B9-AD95C3D92823}" type="sibTrans" cxnId="{68683CF9-7F5F-42FC-AFF7-67E95ADFA1C5}">
      <dgm:prSet/>
      <dgm:spPr/>
      <dgm:t>
        <a:bodyPr/>
        <a:lstStyle/>
        <a:p>
          <a:endParaRPr lang="ru-RU"/>
        </a:p>
      </dgm:t>
    </dgm:pt>
    <dgm:pt modelId="{8830DD9C-F604-4453-AFF7-513C79DD21C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Результативный</a:t>
          </a:r>
        </a:p>
        <a:p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этап</a:t>
          </a:r>
          <a:endParaRPr lang="ru-RU" sz="24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335E43C-38B3-4DC0-9A91-A5AC730CF500}" type="parTrans" cxnId="{AF049335-89B9-49A6-B2AC-0334BAB4D831}">
      <dgm:prSet/>
      <dgm:spPr/>
      <dgm:t>
        <a:bodyPr/>
        <a:lstStyle/>
        <a:p>
          <a:endParaRPr lang="ru-RU"/>
        </a:p>
      </dgm:t>
    </dgm:pt>
    <dgm:pt modelId="{70C5E526-158E-488F-8975-FE43DACDEB17}" type="sibTrans" cxnId="{AF049335-89B9-49A6-B2AC-0334BAB4D831}">
      <dgm:prSet/>
      <dgm:spPr/>
      <dgm:t>
        <a:bodyPr/>
        <a:lstStyle/>
        <a:p>
          <a:endParaRPr lang="ru-RU"/>
        </a:p>
      </dgm:t>
    </dgm:pt>
    <dgm:pt modelId="{6BA604C7-76D9-45A9-B2A8-CF1F278C2CA5}">
      <dgm:prSet phldrT="[Текст]" custT="1"/>
      <dgm:spPr/>
      <dgm:t>
        <a:bodyPr/>
        <a:lstStyle/>
        <a:p>
          <a:pPr algn="ctr"/>
          <a:r>
            <a: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Анализ проведенной работы, определение перспективности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 в</a:t>
          </a:r>
          <a:r>
            <a: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недрение в практическую деятельность современных здоровьесберегающих педагогических технологий оздоровления детей; снижение уровня заболеваемости воспитанников образовательного процесса; оптимизация физического развития детей в ДОУ; совершенствование комплексного подхода оздоровления дошкольников; повышение компетенции родителей в области здоровьесбережения.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281930-EBEE-44E1-BEA3-8018432E31CF}" type="parTrans" cxnId="{29F64218-8804-4B45-83D3-F93C730DE8E8}">
      <dgm:prSet/>
      <dgm:spPr/>
      <dgm:t>
        <a:bodyPr/>
        <a:lstStyle/>
        <a:p>
          <a:endParaRPr lang="ru-RU"/>
        </a:p>
      </dgm:t>
    </dgm:pt>
    <dgm:pt modelId="{6F7C51D6-7BC4-41DD-8DD5-6AA24B1911DE}" type="sibTrans" cxnId="{29F64218-8804-4B45-83D3-F93C730DE8E8}">
      <dgm:prSet/>
      <dgm:spPr/>
      <dgm:t>
        <a:bodyPr/>
        <a:lstStyle/>
        <a:p>
          <a:endParaRPr lang="ru-RU"/>
        </a:p>
      </dgm:t>
    </dgm:pt>
    <dgm:pt modelId="{8D35435F-1B3F-41A4-875D-AFBAED3AB34F}" type="pres">
      <dgm:prSet presAssocID="{46F959F8-FA68-4CA2-8A35-D0A19B98F1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9B7FC0-A712-4DB8-874F-6DF7A7480711}" type="pres">
      <dgm:prSet presAssocID="{78213692-068B-4FA0-BEF1-E5C7A5023575}" presName="linNode" presStyleCnt="0"/>
      <dgm:spPr/>
    </dgm:pt>
    <dgm:pt modelId="{11BD84A7-8823-46E1-B591-FA0BC9AFF182}" type="pres">
      <dgm:prSet presAssocID="{78213692-068B-4FA0-BEF1-E5C7A5023575}" presName="parentText" presStyleLbl="node1" presStyleIdx="0" presStyleCnt="3" custScaleY="1446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5F1AF-6BD0-4CA4-9FAC-A5F20C3DA2F7}" type="pres">
      <dgm:prSet presAssocID="{78213692-068B-4FA0-BEF1-E5C7A5023575}" presName="descendantText" presStyleLbl="alignAccFollowNode1" presStyleIdx="0" presStyleCnt="3" custScaleY="212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8667D-A4FE-463B-94C1-8B6104517AC5}" type="pres">
      <dgm:prSet presAssocID="{A1B4C49F-B41B-4202-8EF8-1E34D7703F79}" presName="sp" presStyleCnt="0"/>
      <dgm:spPr/>
    </dgm:pt>
    <dgm:pt modelId="{71E041F8-2631-4E8C-92BF-0BC5A2B8E8F7}" type="pres">
      <dgm:prSet presAssocID="{38AD176D-6C49-416A-8711-19DAC8995B10}" presName="linNode" presStyleCnt="0"/>
      <dgm:spPr/>
    </dgm:pt>
    <dgm:pt modelId="{EBB2937C-51C1-478A-99F8-790DD000F7A4}" type="pres">
      <dgm:prSet presAssocID="{38AD176D-6C49-416A-8711-19DAC8995B10}" presName="parentText" presStyleLbl="node1" presStyleIdx="1" presStyleCnt="3" custScaleY="1484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44676-410B-4B3A-8AEA-14774D495680}" type="pres">
      <dgm:prSet presAssocID="{38AD176D-6C49-416A-8711-19DAC8995B10}" presName="descendantText" presStyleLbl="alignAccFollowNode1" presStyleIdx="1" presStyleCnt="3" custScaleY="20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8D4BF-F92A-42CA-9BC5-E897118A2F46}" type="pres">
      <dgm:prSet presAssocID="{A907F824-E39A-4B0D-AF78-F494393CC32D}" presName="sp" presStyleCnt="0"/>
      <dgm:spPr/>
    </dgm:pt>
    <dgm:pt modelId="{02BBF046-3D80-446C-955E-82D5B22AE5F3}" type="pres">
      <dgm:prSet presAssocID="{8830DD9C-F604-4453-AFF7-513C79DD21C3}" presName="linNode" presStyleCnt="0"/>
      <dgm:spPr/>
    </dgm:pt>
    <dgm:pt modelId="{2F70E480-1EC6-4451-B43C-647CDFDE19BD}" type="pres">
      <dgm:prSet presAssocID="{8830DD9C-F604-4453-AFF7-513C79DD21C3}" presName="parentText" presStyleLbl="node1" presStyleIdx="2" presStyleCnt="3" custScaleY="153238" custLinFactNeighborY="426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7652B-ADBD-4A8A-9295-2B8367432700}" type="pres">
      <dgm:prSet presAssocID="{8830DD9C-F604-4453-AFF7-513C79DD21C3}" presName="descendantText" presStyleLbl="alignAccFollowNode1" presStyleIdx="2" presStyleCnt="3" custScaleY="228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5C20F-4CFB-462F-8AC1-4739BBC6440B}" type="presOf" srcId="{56B8DEF3-2042-4A03-8BB5-DED07BB26F23}" destId="{62C5F1AF-6BD0-4CA4-9FAC-A5F20C3DA2F7}" srcOrd="0" destOrd="0" presId="urn:microsoft.com/office/officeart/2005/8/layout/vList5"/>
    <dgm:cxn modelId="{AF049335-89B9-49A6-B2AC-0334BAB4D831}" srcId="{46F959F8-FA68-4CA2-8A35-D0A19B98F1FB}" destId="{8830DD9C-F604-4453-AFF7-513C79DD21C3}" srcOrd="2" destOrd="0" parTransId="{B335E43C-38B3-4DC0-9A91-A5AC730CF500}" sibTransId="{70C5E526-158E-488F-8975-FE43DACDEB17}"/>
    <dgm:cxn modelId="{1EFAD266-33DA-4AFF-8322-CEAC2C6D3672}" srcId="{46F959F8-FA68-4CA2-8A35-D0A19B98F1FB}" destId="{78213692-068B-4FA0-BEF1-E5C7A5023575}" srcOrd="0" destOrd="0" parTransId="{811F3BEB-A6AB-4667-8D7B-A6E95B2E912B}" sibTransId="{A1B4C49F-B41B-4202-8EF8-1E34D7703F79}"/>
    <dgm:cxn modelId="{68683CF9-7F5F-42FC-AFF7-67E95ADFA1C5}" srcId="{38AD176D-6C49-416A-8711-19DAC8995B10}" destId="{44A5B295-19B5-41AB-B9B9-C146670CC49C}" srcOrd="0" destOrd="0" parTransId="{3B31A6DE-7C4D-46C4-A6EE-6372C3100097}" sibTransId="{4DBDD273-DFDB-4855-83B9-AD95C3D92823}"/>
    <dgm:cxn modelId="{51904E72-D065-4BD1-AA5D-89E13B3ADE40}" srcId="{78213692-068B-4FA0-BEF1-E5C7A5023575}" destId="{56B8DEF3-2042-4A03-8BB5-DED07BB26F23}" srcOrd="0" destOrd="0" parTransId="{D13897EC-8DD6-44CB-985F-71D3ACEC44B1}" sibTransId="{388789E5-77B0-4520-AFAD-3E763EE73A23}"/>
    <dgm:cxn modelId="{FC2D6377-DB92-47A5-A099-6547E0D1B621}" type="presOf" srcId="{78213692-068B-4FA0-BEF1-E5C7A5023575}" destId="{11BD84A7-8823-46E1-B591-FA0BC9AFF182}" srcOrd="0" destOrd="0" presId="urn:microsoft.com/office/officeart/2005/8/layout/vList5"/>
    <dgm:cxn modelId="{66786AB9-FCB0-43F3-B27E-D0434D668106}" srcId="{46F959F8-FA68-4CA2-8A35-D0A19B98F1FB}" destId="{38AD176D-6C49-416A-8711-19DAC8995B10}" srcOrd="1" destOrd="0" parTransId="{053FB64C-D518-45D0-9C23-AD0DDD8B075A}" sibTransId="{A907F824-E39A-4B0D-AF78-F494393CC32D}"/>
    <dgm:cxn modelId="{38807B79-9462-40C6-BC7E-62D825532819}" type="presOf" srcId="{38AD176D-6C49-416A-8711-19DAC8995B10}" destId="{EBB2937C-51C1-478A-99F8-790DD000F7A4}" srcOrd="0" destOrd="0" presId="urn:microsoft.com/office/officeart/2005/8/layout/vList5"/>
    <dgm:cxn modelId="{5237383F-E67D-4FBA-818A-6885F9743BC9}" type="presOf" srcId="{6BA604C7-76D9-45A9-B2A8-CF1F278C2CA5}" destId="{4EC7652B-ADBD-4A8A-9295-2B8367432700}" srcOrd="0" destOrd="0" presId="urn:microsoft.com/office/officeart/2005/8/layout/vList5"/>
    <dgm:cxn modelId="{29F64218-8804-4B45-83D3-F93C730DE8E8}" srcId="{8830DD9C-F604-4453-AFF7-513C79DD21C3}" destId="{6BA604C7-76D9-45A9-B2A8-CF1F278C2CA5}" srcOrd="0" destOrd="0" parTransId="{CE281930-EBEE-44E1-BEA3-8018432E31CF}" sibTransId="{6F7C51D6-7BC4-41DD-8DD5-6AA24B1911DE}"/>
    <dgm:cxn modelId="{BB1D750E-884F-4A76-9AF7-8F81F2613DA1}" type="presOf" srcId="{46F959F8-FA68-4CA2-8A35-D0A19B98F1FB}" destId="{8D35435F-1B3F-41A4-875D-AFBAED3AB34F}" srcOrd="0" destOrd="0" presId="urn:microsoft.com/office/officeart/2005/8/layout/vList5"/>
    <dgm:cxn modelId="{E1E11E5C-B93A-4693-9D78-574745B4C15C}" type="presOf" srcId="{44A5B295-19B5-41AB-B9B9-C146670CC49C}" destId="{52544676-410B-4B3A-8AEA-14774D495680}" srcOrd="0" destOrd="0" presId="urn:microsoft.com/office/officeart/2005/8/layout/vList5"/>
    <dgm:cxn modelId="{2F29773E-2246-4F6D-B70C-2520E3CE9BC7}" type="presOf" srcId="{8830DD9C-F604-4453-AFF7-513C79DD21C3}" destId="{2F70E480-1EC6-4451-B43C-647CDFDE19BD}" srcOrd="0" destOrd="0" presId="urn:microsoft.com/office/officeart/2005/8/layout/vList5"/>
    <dgm:cxn modelId="{9A2E9634-2074-4F58-918D-2BCD6FFD1A1B}" type="presParOf" srcId="{8D35435F-1B3F-41A4-875D-AFBAED3AB34F}" destId="{E49B7FC0-A712-4DB8-874F-6DF7A7480711}" srcOrd="0" destOrd="0" presId="urn:microsoft.com/office/officeart/2005/8/layout/vList5"/>
    <dgm:cxn modelId="{CA5A6474-19AF-4A27-8B20-07666107A846}" type="presParOf" srcId="{E49B7FC0-A712-4DB8-874F-6DF7A7480711}" destId="{11BD84A7-8823-46E1-B591-FA0BC9AFF182}" srcOrd="0" destOrd="0" presId="urn:microsoft.com/office/officeart/2005/8/layout/vList5"/>
    <dgm:cxn modelId="{4D7880AD-E872-4EDD-B3AB-FC00F3D968B6}" type="presParOf" srcId="{E49B7FC0-A712-4DB8-874F-6DF7A7480711}" destId="{62C5F1AF-6BD0-4CA4-9FAC-A5F20C3DA2F7}" srcOrd="1" destOrd="0" presId="urn:microsoft.com/office/officeart/2005/8/layout/vList5"/>
    <dgm:cxn modelId="{D3054A19-0D15-48C7-BEFF-6E929CF99CDE}" type="presParOf" srcId="{8D35435F-1B3F-41A4-875D-AFBAED3AB34F}" destId="{A648667D-A4FE-463B-94C1-8B6104517AC5}" srcOrd="1" destOrd="0" presId="urn:microsoft.com/office/officeart/2005/8/layout/vList5"/>
    <dgm:cxn modelId="{E425FA3F-4EC5-4A30-B743-0AFD77E2BB80}" type="presParOf" srcId="{8D35435F-1B3F-41A4-875D-AFBAED3AB34F}" destId="{71E041F8-2631-4E8C-92BF-0BC5A2B8E8F7}" srcOrd="2" destOrd="0" presId="urn:microsoft.com/office/officeart/2005/8/layout/vList5"/>
    <dgm:cxn modelId="{EF9E3BE7-81F6-43C7-87A9-294789071D79}" type="presParOf" srcId="{71E041F8-2631-4E8C-92BF-0BC5A2B8E8F7}" destId="{EBB2937C-51C1-478A-99F8-790DD000F7A4}" srcOrd="0" destOrd="0" presId="urn:microsoft.com/office/officeart/2005/8/layout/vList5"/>
    <dgm:cxn modelId="{8F08AF55-F85F-4DF4-9277-4846CC07C94D}" type="presParOf" srcId="{71E041F8-2631-4E8C-92BF-0BC5A2B8E8F7}" destId="{52544676-410B-4B3A-8AEA-14774D495680}" srcOrd="1" destOrd="0" presId="urn:microsoft.com/office/officeart/2005/8/layout/vList5"/>
    <dgm:cxn modelId="{BD4DD70E-3166-46D5-A290-BC42E42BBB1C}" type="presParOf" srcId="{8D35435F-1B3F-41A4-875D-AFBAED3AB34F}" destId="{9938D4BF-F92A-42CA-9BC5-E897118A2F46}" srcOrd="3" destOrd="0" presId="urn:microsoft.com/office/officeart/2005/8/layout/vList5"/>
    <dgm:cxn modelId="{DEB6794F-ABE5-41B9-895C-5BC9C8A74E52}" type="presParOf" srcId="{8D35435F-1B3F-41A4-875D-AFBAED3AB34F}" destId="{02BBF046-3D80-446C-955E-82D5B22AE5F3}" srcOrd="4" destOrd="0" presId="urn:microsoft.com/office/officeart/2005/8/layout/vList5"/>
    <dgm:cxn modelId="{3374262A-C141-458A-918B-170113C4825E}" type="presParOf" srcId="{02BBF046-3D80-446C-955E-82D5B22AE5F3}" destId="{2F70E480-1EC6-4451-B43C-647CDFDE19BD}" srcOrd="0" destOrd="0" presId="urn:microsoft.com/office/officeart/2005/8/layout/vList5"/>
    <dgm:cxn modelId="{095EAC5D-A182-4C4D-9C96-7CFFC8E8DE32}" type="presParOf" srcId="{02BBF046-3D80-446C-955E-82D5B22AE5F3}" destId="{4EC7652B-ADBD-4A8A-9295-2B83674327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E83BCD-B090-4B4A-B315-5DF65E9586F9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A0EEA-E824-43DF-8BC8-35CDC1EB6843}">
      <dgm:prSet phldrT="[Текст]" custT="1"/>
      <dgm:spPr/>
      <dgm:t>
        <a:bodyPr/>
        <a:lstStyle/>
        <a:p>
          <a:r>
            <a:rPr lang="ru-RU" sz="2100" b="1" i="1" dirty="0" smtClean="0">
              <a:latin typeface="Times New Roman" pitchFamily="18" charset="0"/>
              <a:cs typeface="Times New Roman" pitchFamily="18" charset="0"/>
            </a:rPr>
            <a:t>Физическое развитие</a:t>
          </a:r>
          <a:endParaRPr lang="ru-RU" sz="2100" b="1" i="1" dirty="0">
            <a:latin typeface="Times New Roman" pitchFamily="18" charset="0"/>
            <a:cs typeface="Times New Roman" pitchFamily="18" charset="0"/>
          </a:endParaRPr>
        </a:p>
      </dgm:t>
    </dgm:pt>
    <dgm:pt modelId="{D8C8E952-9928-4F81-83DA-115B116F3C14}" type="parTrans" cxnId="{48DF565B-2850-425C-B206-B525B648CE95}">
      <dgm:prSet/>
      <dgm:spPr/>
      <dgm:t>
        <a:bodyPr/>
        <a:lstStyle/>
        <a:p>
          <a:endParaRPr lang="ru-RU"/>
        </a:p>
      </dgm:t>
    </dgm:pt>
    <dgm:pt modelId="{78E0F680-2AA5-49FA-9802-3BC37B5E1525}" type="sibTrans" cxnId="{48DF565B-2850-425C-B206-B525B648CE95}">
      <dgm:prSet/>
      <dgm:spPr/>
      <dgm:t>
        <a:bodyPr/>
        <a:lstStyle/>
        <a:p>
          <a:endParaRPr lang="ru-RU"/>
        </a:p>
      </dgm:t>
    </dgm:pt>
    <dgm:pt modelId="{9810F4DC-7942-4BE3-88DF-418854A16AC9}">
      <dgm:prSet phldrT="[Текст]"/>
      <dgm:spPr/>
      <dgm:t>
        <a:bodyPr/>
        <a:lstStyle/>
        <a:p>
          <a:r>
            <a:rPr lang="ru-RU" b="1" i="1" dirty="0" smtClean="0">
              <a:effectLst/>
              <a:latin typeface="Times New Roman" pitchFamily="18" charset="0"/>
              <a:cs typeface="Times New Roman" pitchFamily="18" charset="0"/>
            </a:rPr>
            <a:t>Социально – коммуникативное развитие</a:t>
          </a:r>
          <a:endParaRPr lang="ru-RU" b="1" i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CDA6814F-8AE5-4034-84A5-581A963CA0F3}" type="parTrans" cxnId="{12FF356F-2886-4622-BB06-A6E805522E65}">
      <dgm:prSet/>
      <dgm:spPr/>
      <dgm:t>
        <a:bodyPr/>
        <a:lstStyle/>
        <a:p>
          <a:endParaRPr lang="ru-RU"/>
        </a:p>
      </dgm:t>
    </dgm:pt>
    <dgm:pt modelId="{581651DD-C4F9-43EC-A022-80D033BB08BB}" type="sibTrans" cxnId="{12FF356F-2886-4622-BB06-A6E805522E65}">
      <dgm:prSet/>
      <dgm:spPr/>
      <dgm:t>
        <a:bodyPr/>
        <a:lstStyle/>
        <a:p>
          <a:endParaRPr lang="ru-RU"/>
        </a:p>
      </dgm:t>
    </dgm:pt>
    <dgm:pt modelId="{0D19CF50-C9C1-4419-86BD-CD231AB26424}">
      <dgm:prSet phldrT="[Текст]" custT="1"/>
      <dgm:spPr/>
      <dgm:t>
        <a:bodyPr/>
        <a:lstStyle/>
        <a:p>
          <a:r>
            <a:rPr lang="ru-RU" sz="2100" b="1" i="1" smtClean="0">
              <a:latin typeface="Times New Roman" pitchFamily="18" charset="0"/>
              <a:cs typeface="Times New Roman" pitchFamily="18" charset="0"/>
            </a:rPr>
            <a:t>Познавательное развитие </a:t>
          </a:r>
          <a:endParaRPr lang="ru-RU" sz="2100" b="1" i="1" dirty="0">
            <a:latin typeface="Times New Roman" pitchFamily="18" charset="0"/>
            <a:cs typeface="Times New Roman" pitchFamily="18" charset="0"/>
          </a:endParaRPr>
        </a:p>
      </dgm:t>
    </dgm:pt>
    <dgm:pt modelId="{FE1E79AB-0399-498D-9515-2D137FEEB70E}" type="parTrans" cxnId="{66CCF4A5-A4EE-497F-86A6-657381AC9113}">
      <dgm:prSet/>
      <dgm:spPr/>
      <dgm:t>
        <a:bodyPr/>
        <a:lstStyle/>
        <a:p>
          <a:endParaRPr lang="ru-RU"/>
        </a:p>
      </dgm:t>
    </dgm:pt>
    <dgm:pt modelId="{A9904B4E-9C3A-401D-82B1-3B8B2779F978}" type="sibTrans" cxnId="{66CCF4A5-A4EE-497F-86A6-657381AC9113}">
      <dgm:prSet/>
      <dgm:spPr/>
      <dgm:t>
        <a:bodyPr/>
        <a:lstStyle/>
        <a:p>
          <a:endParaRPr lang="ru-RU"/>
        </a:p>
      </dgm:t>
    </dgm:pt>
    <dgm:pt modelId="{0481FE9B-101D-410E-BF08-49D2B6DCE3FD}">
      <dgm:prSet phldrT="[Текст]" custT="1"/>
      <dgm:spPr/>
      <dgm:t>
        <a:bodyPr/>
        <a:lstStyle/>
        <a:p>
          <a:r>
            <a:rPr lang="ru-RU" sz="2100" b="1" i="1" dirty="0" smtClean="0">
              <a:latin typeface="Times New Roman" pitchFamily="18" charset="0"/>
              <a:cs typeface="Times New Roman" pitchFamily="18" charset="0"/>
            </a:rPr>
            <a:t>Речевое    развитие</a:t>
          </a:r>
          <a:endParaRPr lang="ru-RU" sz="2100" b="1" i="1" dirty="0">
            <a:latin typeface="Times New Roman" pitchFamily="18" charset="0"/>
            <a:cs typeface="Times New Roman" pitchFamily="18" charset="0"/>
          </a:endParaRPr>
        </a:p>
      </dgm:t>
    </dgm:pt>
    <dgm:pt modelId="{A31FBE11-DEBC-4987-AE51-B5AAA70884B1}" type="parTrans" cxnId="{3E263D2E-6180-4077-B69E-2EFD906F3C9C}">
      <dgm:prSet/>
      <dgm:spPr/>
      <dgm:t>
        <a:bodyPr/>
        <a:lstStyle/>
        <a:p>
          <a:endParaRPr lang="ru-RU"/>
        </a:p>
      </dgm:t>
    </dgm:pt>
    <dgm:pt modelId="{4869EDA4-8B37-4EA9-8746-53F4B7A5F39A}" type="sibTrans" cxnId="{3E263D2E-6180-4077-B69E-2EFD906F3C9C}">
      <dgm:prSet/>
      <dgm:spPr/>
      <dgm:t>
        <a:bodyPr/>
        <a:lstStyle/>
        <a:p>
          <a:endParaRPr lang="ru-RU"/>
        </a:p>
      </dgm:t>
    </dgm:pt>
    <dgm:pt modelId="{74745795-53DC-4CC5-84C9-9BF71F480949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Художественно – эстетическое развитие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32E00790-0F5B-4F32-BDF0-0F6A61D5CF1B}" type="parTrans" cxnId="{C9E0A2AA-CF79-49DB-AF2C-3D88ADB90B50}">
      <dgm:prSet/>
      <dgm:spPr/>
      <dgm:t>
        <a:bodyPr/>
        <a:lstStyle/>
        <a:p>
          <a:endParaRPr lang="ru-RU"/>
        </a:p>
      </dgm:t>
    </dgm:pt>
    <dgm:pt modelId="{B4FD41ED-B69D-416A-A837-3359101186FA}" type="sibTrans" cxnId="{C9E0A2AA-CF79-49DB-AF2C-3D88ADB90B50}">
      <dgm:prSet/>
      <dgm:spPr/>
      <dgm:t>
        <a:bodyPr/>
        <a:lstStyle/>
        <a:p>
          <a:endParaRPr lang="ru-RU"/>
        </a:p>
      </dgm:t>
    </dgm:pt>
    <dgm:pt modelId="{BA31C32E-3688-44A0-A1F9-CB2334627986}" type="pres">
      <dgm:prSet presAssocID="{6AE83BCD-B090-4B4A-B315-5DF65E9586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F1DD5A-03C6-4867-808C-E21DA63F51FF}" type="pres">
      <dgm:prSet presAssocID="{959A0EEA-E824-43DF-8BC8-35CDC1EB6843}" presName="centerShape" presStyleLbl="node0" presStyleIdx="0" presStyleCnt="1" custScaleX="273604"/>
      <dgm:spPr/>
      <dgm:t>
        <a:bodyPr/>
        <a:lstStyle/>
        <a:p>
          <a:endParaRPr lang="ru-RU"/>
        </a:p>
      </dgm:t>
    </dgm:pt>
    <dgm:pt modelId="{8AADA39E-550E-4084-A52F-EF30351485D0}" type="pres">
      <dgm:prSet presAssocID="{CDA6814F-8AE5-4034-84A5-581A963CA0F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C809F38F-F247-4A4B-B526-5F5DE6095FD6}" type="pres">
      <dgm:prSet presAssocID="{CDA6814F-8AE5-4034-84A5-581A963CA0F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A5BDDC9-C9A8-42E1-9A51-25CB0C6D897C}" type="pres">
      <dgm:prSet presAssocID="{9810F4DC-7942-4BE3-88DF-418854A16AC9}" presName="node" presStyleLbl="node1" presStyleIdx="0" presStyleCnt="4" custScaleX="229339" custScaleY="86778" custRadScaleRad="64677" custRadScaleInc="20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45E0D-12BF-437B-BA75-A8F174C16139}" type="pres">
      <dgm:prSet presAssocID="{FE1E79AB-0399-498D-9515-2D137FEEB70E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09CE354-940C-4761-BB52-59DD1E6F3235}" type="pres">
      <dgm:prSet presAssocID="{FE1E79AB-0399-498D-9515-2D137FEEB70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A923F55-0BE1-441A-81F0-524349AC76FD}" type="pres">
      <dgm:prSet presAssocID="{0D19CF50-C9C1-4419-86BD-CD231AB26424}" presName="node" presStyleLbl="node1" presStyleIdx="1" presStyleCnt="4" custScaleX="215077" custRadScaleRad="224156" custRadScaleInc="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66054-4923-408D-A27C-E68F81B1AD34}" type="pres">
      <dgm:prSet presAssocID="{A31FBE11-DEBC-4987-AE51-B5AAA70884B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515E617-D5A1-4753-B039-DEB9063148CF}" type="pres">
      <dgm:prSet presAssocID="{A31FBE11-DEBC-4987-AE51-B5AAA70884B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933EBE1-D25D-4409-A8EE-A5438ED6CED4}" type="pres">
      <dgm:prSet presAssocID="{0481FE9B-101D-410E-BF08-49D2B6DCE3FD}" presName="node" presStyleLbl="node1" presStyleIdx="2" presStyleCnt="4" custScaleX="218501" custScaleY="86778" custRadScaleRad="72923" custRadScaleInc="-3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81007-3F52-42CA-8945-7929E8D8CE0C}" type="pres">
      <dgm:prSet presAssocID="{32E00790-0F5B-4F32-BDF0-0F6A61D5CF1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D0094A5-03D2-4715-859B-E855E763A187}" type="pres">
      <dgm:prSet presAssocID="{32E00790-0F5B-4F32-BDF0-0F6A61D5CF1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03CF1B6-8531-42D9-8473-50997B3BB90B}" type="pres">
      <dgm:prSet presAssocID="{74745795-53DC-4CC5-84C9-9BF71F480949}" presName="node" presStyleLbl="node1" presStyleIdx="3" presStyleCnt="4" custScaleX="219681" custRadScaleRad="166444" custRadScaleInc="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8A6AA7-A6A9-4BE7-AF0A-FF398C778ED3}" type="presOf" srcId="{CDA6814F-8AE5-4034-84A5-581A963CA0F3}" destId="{C809F38F-F247-4A4B-B526-5F5DE6095FD6}" srcOrd="1" destOrd="0" presId="urn:microsoft.com/office/officeart/2005/8/layout/radial5"/>
    <dgm:cxn modelId="{3C416B36-36CE-4BB8-B320-E0DFFB594B97}" type="presOf" srcId="{32E00790-0F5B-4F32-BDF0-0F6A61D5CF1B}" destId="{5D0094A5-03D2-4715-859B-E855E763A187}" srcOrd="1" destOrd="0" presId="urn:microsoft.com/office/officeart/2005/8/layout/radial5"/>
    <dgm:cxn modelId="{0B88CCDC-E0C3-4983-9EBB-1E13C72984D1}" type="presOf" srcId="{CDA6814F-8AE5-4034-84A5-581A963CA0F3}" destId="{8AADA39E-550E-4084-A52F-EF30351485D0}" srcOrd="0" destOrd="0" presId="urn:microsoft.com/office/officeart/2005/8/layout/radial5"/>
    <dgm:cxn modelId="{3E263D2E-6180-4077-B69E-2EFD906F3C9C}" srcId="{959A0EEA-E824-43DF-8BC8-35CDC1EB6843}" destId="{0481FE9B-101D-410E-BF08-49D2B6DCE3FD}" srcOrd="2" destOrd="0" parTransId="{A31FBE11-DEBC-4987-AE51-B5AAA70884B1}" sibTransId="{4869EDA4-8B37-4EA9-8746-53F4B7A5F39A}"/>
    <dgm:cxn modelId="{19F61326-DCEF-439D-A0D4-8501F5CB18EC}" type="presOf" srcId="{FE1E79AB-0399-498D-9515-2D137FEEB70E}" destId="{C09CE354-940C-4761-BB52-59DD1E6F3235}" srcOrd="1" destOrd="0" presId="urn:microsoft.com/office/officeart/2005/8/layout/radial5"/>
    <dgm:cxn modelId="{C4C85B6D-A0F1-43AB-B7D8-4107C136A9EC}" type="presOf" srcId="{0481FE9B-101D-410E-BF08-49D2B6DCE3FD}" destId="{5933EBE1-D25D-4409-A8EE-A5438ED6CED4}" srcOrd="0" destOrd="0" presId="urn:microsoft.com/office/officeart/2005/8/layout/radial5"/>
    <dgm:cxn modelId="{48DF565B-2850-425C-B206-B525B648CE95}" srcId="{6AE83BCD-B090-4B4A-B315-5DF65E9586F9}" destId="{959A0EEA-E824-43DF-8BC8-35CDC1EB6843}" srcOrd="0" destOrd="0" parTransId="{D8C8E952-9928-4F81-83DA-115B116F3C14}" sibTransId="{78E0F680-2AA5-49FA-9802-3BC37B5E1525}"/>
    <dgm:cxn modelId="{B69BD3F6-636E-49A8-9428-090A305C27ED}" type="presOf" srcId="{9810F4DC-7942-4BE3-88DF-418854A16AC9}" destId="{3A5BDDC9-C9A8-42E1-9A51-25CB0C6D897C}" srcOrd="0" destOrd="0" presId="urn:microsoft.com/office/officeart/2005/8/layout/radial5"/>
    <dgm:cxn modelId="{66CCF4A5-A4EE-497F-86A6-657381AC9113}" srcId="{959A0EEA-E824-43DF-8BC8-35CDC1EB6843}" destId="{0D19CF50-C9C1-4419-86BD-CD231AB26424}" srcOrd="1" destOrd="0" parTransId="{FE1E79AB-0399-498D-9515-2D137FEEB70E}" sibTransId="{A9904B4E-9C3A-401D-82B1-3B8B2779F978}"/>
    <dgm:cxn modelId="{12FF356F-2886-4622-BB06-A6E805522E65}" srcId="{959A0EEA-E824-43DF-8BC8-35CDC1EB6843}" destId="{9810F4DC-7942-4BE3-88DF-418854A16AC9}" srcOrd="0" destOrd="0" parTransId="{CDA6814F-8AE5-4034-84A5-581A963CA0F3}" sibTransId="{581651DD-C4F9-43EC-A022-80D033BB08BB}"/>
    <dgm:cxn modelId="{61055354-26D3-484E-945B-5FF3F7E325E7}" type="presOf" srcId="{74745795-53DC-4CC5-84C9-9BF71F480949}" destId="{503CF1B6-8531-42D9-8473-50997B3BB90B}" srcOrd="0" destOrd="0" presId="urn:microsoft.com/office/officeart/2005/8/layout/radial5"/>
    <dgm:cxn modelId="{006DA6DE-A316-4F73-863E-D0A639D06106}" type="presOf" srcId="{A31FBE11-DEBC-4987-AE51-B5AAA70884B1}" destId="{EB266054-4923-408D-A27C-E68F81B1AD34}" srcOrd="0" destOrd="0" presId="urn:microsoft.com/office/officeart/2005/8/layout/radial5"/>
    <dgm:cxn modelId="{E8F89F84-3F5E-45AF-B7C4-8FCDEE63BF54}" type="presOf" srcId="{32E00790-0F5B-4F32-BDF0-0F6A61D5CF1B}" destId="{56381007-3F52-42CA-8945-7929E8D8CE0C}" srcOrd="0" destOrd="0" presId="urn:microsoft.com/office/officeart/2005/8/layout/radial5"/>
    <dgm:cxn modelId="{9094AD48-A931-4AFA-99F8-3D13F20F02BC}" type="presOf" srcId="{6AE83BCD-B090-4B4A-B315-5DF65E9586F9}" destId="{BA31C32E-3688-44A0-A1F9-CB2334627986}" srcOrd="0" destOrd="0" presId="urn:microsoft.com/office/officeart/2005/8/layout/radial5"/>
    <dgm:cxn modelId="{C04DFCD6-3F65-4292-B287-E29137AF40A6}" type="presOf" srcId="{FE1E79AB-0399-498D-9515-2D137FEEB70E}" destId="{61345E0D-12BF-437B-BA75-A8F174C16139}" srcOrd="0" destOrd="0" presId="urn:microsoft.com/office/officeart/2005/8/layout/radial5"/>
    <dgm:cxn modelId="{C9E0A2AA-CF79-49DB-AF2C-3D88ADB90B50}" srcId="{959A0EEA-E824-43DF-8BC8-35CDC1EB6843}" destId="{74745795-53DC-4CC5-84C9-9BF71F480949}" srcOrd="3" destOrd="0" parTransId="{32E00790-0F5B-4F32-BDF0-0F6A61D5CF1B}" sibTransId="{B4FD41ED-B69D-416A-A837-3359101186FA}"/>
    <dgm:cxn modelId="{D800E371-0ED9-4487-8159-49AD8306D075}" type="presOf" srcId="{0D19CF50-C9C1-4419-86BD-CD231AB26424}" destId="{3A923F55-0BE1-441A-81F0-524349AC76FD}" srcOrd="0" destOrd="0" presId="urn:microsoft.com/office/officeart/2005/8/layout/radial5"/>
    <dgm:cxn modelId="{203397DD-3B6C-49E9-9A07-5CF5CE7C79D9}" type="presOf" srcId="{959A0EEA-E824-43DF-8BC8-35CDC1EB6843}" destId="{0DF1DD5A-03C6-4867-808C-E21DA63F51FF}" srcOrd="0" destOrd="0" presId="urn:microsoft.com/office/officeart/2005/8/layout/radial5"/>
    <dgm:cxn modelId="{43E707E0-E147-483C-A64E-6CB80E1CD9F2}" type="presOf" srcId="{A31FBE11-DEBC-4987-AE51-B5AAA70884B1}" destId="{F515E617-D5A1-4753-B039-DEB9063148CF}" srcOrd="1" destOrd="0" presId="urn:microsoft.com/office/officeart/2005/8/layout/radial5"/>
    <dgm:cxn modelId="{AE2FE7E9-D2D4-40DE-9215-2F663EF5ED7A}" type="presParOf" srcId="{BA31C32E-3688-44A0-A1F9-CB2334627986}" destId="{0DF1DD5A-03C6-4867-808C-E21DA63F51FF}" srcOrd="0" destOrd="0" presId="urn:microsoft.com/office/officeart/2005/8/layout/radial5"/>
    <dgm:cxn modelId="{B6A41447-AEA0-4A2B-8661-5C5E7CB0A270}" type="presParOf" srcId="{BA31C32E-3688-44A0-A1F9-CB2334627986}" destId="{8AADA39E-550E-4084-A52F-EF30351485D0}" srcOrd="1" destOrd="0" presId="urn:microsoft.com/office/officeart/2005/8/layout/radial5"/>
    <dgm:cxn modelId="{B2F9511E-20FE-4A98-8E51-B3259CFC38DC}" type="presParOf" srcId="{8AADA39E-550E-4084-A52F-EF30351485D0}" destId="{C809F38F-F247-4A4B-B526-5F5DE6095FD6}" srcOrd="0" destOrd="0" presId="urn:microsoft.com/office/officeart/2005/8/layout/radial5"/>
    <dgm:cxn modelId="{15C7245E-A310-47BD-985B-3EFDBFE7D017}" type="presParOf" srcId="{BA31C32E-3688-44A0-A1F9-CB2334627986}" destId="{3A5BDDC9-C9A8-42E1-9A51-25CB0C6D897C}" srcOrd="2" destOrd="0" presId="urn:microsoft.com/office/officeart/2005/8/layout/radial5"/>
    <dgm:cxn modelId="{A7F3A440-EAD9-4986-A55A-10EE58755306}" type="presParOf" srcId="{BA31C32E-3688-44A0-A1F9-CB2334627986}" destId="{61345E0D-12BF-437B-BA75-A8F174C16139}" srcOrd="3" destOrd="0" presId="urn:microsoft.com/office/officeart/2005/8/layout/radial5"/>
    <dgm:cxn modelId="{86290004-BBA3-4781-B4E5-E5429547916A}" type="presParOf" srcId="{61345E0D-12BF-437B-BA75-A8F174C16139}" destId="{C09CE354-940C-4761-BB52-59DD1E6F3235}" srcOrd="0" destOrd="0" presId="urn:microsoft.com/office/officeart/2005/8/layout/radial5"/>
    <dgm:cxn modelId="{605ED339-C290-4A6E-BA70-7863F1C769A7}" type="presParOf" srcId="{BA31C32E-3688-44A0-A1F9-CB2334627986}" destId="{3A923F55-0BE1-441A-81F0-524349AC76FD}" srcOrd="4" destOrd="0" presId="urn:microsoft.com/office/officeart/2005/8/layout/radial5"/>
    <dgm:cxn modelId="{F1993365-4C7A-4CAE-8706-A2A5E170DDD6}" type="presParOf" srcId="{BA31C32E-3688-44A0-A1F9-CB2334627986}" destId="{EB266054-4923-408D-A27C-E68F81B1AD34}" srcOrd="5" destOrd="0" presId="urn:microsoft.com/office/officeart/2005/8/layout/radial5"/>
    <dgm:cxn modelId="{6D7C23EB-0EEA-4CBB-8FA5-2992B3D1865F}" type="presParOf" srcId="{EB266054-4923-408D-A27C-E68F81B1AD34}" destId="{F515E617-D5A1-4753-B039-DEB9063148CF}" srcOrd="0" destOrd="0" presId="urn:microsoft.com/office/officeart/2005/8/layout/radial5"/>
    <dgm:cxn modelId="{9E063C5A-7C64-41F3-A444-07CEDC3DADC7}" type="presParOf" srcId="{BA31C32E-3688-44A0-A1F9-CB2334627986}" destId="{5933EBE1-D25D-4409-A8EE-A5438ED6CED4}" srcOrd="6" destOrd="0" presId="urn:microsoft.com/office/officeart/2005/8/layout/radial5"/>
    <dgm:cxn modelId="{CB773423-DEB5-49F1-8953-B1ACFE965EFB}" type="presParOf" srcId="{BA31C32E-3688-44A0-A1F9-CB2334627986}" destId="{56381007-3F52-42CA-8945-7929E8D8CE0C}" srcOrd="7" destOrd="0" presId="urn:microsoft.com/office/officeart/2005/8/layout/radial5"/>
    <dgm:cxn modelId="{7C9C1EAA-EB90-42B9-9A69-A976CD646867}" type="presParOf" srcId="{56381007-3F52-42CA-8945-7929E8D8CE0C}" destId="{5D0094A5-03D2-4715-859B-E855E763A187}" srcOrd="0" destOrd="0" presId="urn:microsoft.com/office/officeart/2005/8/layout/radial5"/>
    <dgm:cxn modelId="{30F6AF79-2B44-4DCE-8EAC-7748081055C3}" type="presParOf" srcId="{BA31C32E-3688-44A0-A1F9-CB2334627986}" destId="{503CF1B6-8531-42D9-8473-50997B3BB90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2C6206-D9C9-41A7-BCEB-2A9D9FC050C8}" type="doc">
      <dgm:prSet loTypeId="urn:microsoft.com/office/officeart/2005/8/layout/v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56C3C25-A13B-4ECD-9B04-38464C33DFCD}">
      <dgm:prSet phldrT="[Текст]"/>
      <dgm:spPr/>
      <dgm:t>
        <a:bodyPr/>
        <a:lstStyle/>
        <a:p>
          <a:r>
            <a:rPr lang="ru-RU" smtClean="0"/>
            <a:t>НОД</a:t>
          </a:r>
          <a:endParaRPr lang="ru-RU" dirty="0"/>
        </a:p>
      </dgm:t>
    </dgm:pt>
    <dgm:pt modelId="{303217C5-F2BA-4967-A053-095B2D287DDE}" type="parTrans" cxnId="{2D3F2A61-40B2-4052-8732-A7B463DBF50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E1D70B3-9D37-4E7F-B6DE-9B51FA153F3F}" type="sibTrans" cxnId="{2D3F2A61-40B2-4052-8732-A7B463DBF50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D258C26-0CBE-4688-AD33-210094A708C4}">
      <dgm:prSet phldrT="[Текст]"/>
      <dgm:spPr/>
      <dgm:t>
        <a:bodyPr/>
        <a:lstStyle/>
        <a:p>
          <a:r>
            <a:rPr lang="ru-RU" smtClean="0"/>
            <a:t>Режимные моменты</a:t>
          </a:r>
          <a:endParaRPr lang="ru-RU" dirty="0"/>
        </a:p>
      </dgm:t>
    </dgm:pt>
    <dgm:pt modelId="{B6853753-63FA-4762-B087-E8EFD5A9E8A3}" type="parTrans" cxnId="{8606106F-EEA4-46DB-A5DC-B969B4B783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5E3F271-D091-45C0-933B-08DA9C981F47}" type="sibTrans" cxnId="{8606106F-EEA4-46DB-A5DC-B969B4B783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F2C7829-8F90-4B69-8B4B-42F177B51A60}">
      <dgm:prSet phldrT="[Текст]" custT="1"/>
      <dgm:spPr/>
      <dgm:t>
        <a:bodyPr/>
        <a:lstStyle/>
        <a:p>
          <a:pPr algn="l"/>
          <a:r>
            <a:rPr lang="ru-RU" sz="1400" b="1" i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Утренняя гимнастика, подвижные игры в группе и на прогулке, закаливающие процедуры, все виды гимнастик, индивидуальная работа по развитию движений  в группе и на прогулке</a:t>
          </a:r>
          <a:endParaRPr lang="ru-RU" sz="1400" dirty="0"/>
        </a:p>
      </dgm:t>
    </dgm:pt>
    <dgm:pt modelId="{81132417-EF2C-4DD0-BDFE-87436B20E939}" type="parTrans" cxnId="{0F124409-BE3D-4069-9131-D8C141D2CBF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A826452-F389-470F-A91F-E6486FF60861}" type="sibTrans" cxnId="{0F124409-BE3D-4069-9131-D8C141D2CBF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F7C67EF-476F-402E-B2E8-3B3201077BCD}">
      <dgm:prSet phldrT="[Текст]"/>
      <dgm:spPr/>
      <dgm:t>
        <a:bodyPr/>
        <a:lstStyle/>
        <a:p>
          <a:r>
            <a:rPr lang="ru-RU" smtClean="0"/>
            <a:t>Самостоятельная деятельность	</a:t>
          </a:r>
          <a:endParaRPr lang="ru-RU" dirty="0"/>
        </a:p>
      </dgm:t>
    </dgm:pt>
    <dgm:pt modelId="{FDFF16AB-DF8A-4FF7-9477-942F923605F5}" type="parTrans" cxnId="{0DB34AB4-52C2-47A8-B48E-B1920AB7BE4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928F4A5-F756-4C8C-99EC-79ECF47C1C91}" type="sibTrans" cxnId="{0DB34AB4-52C2-47A8-B48E-B1920AB7BE4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6DF22F8-3FEC-4A92-B48C-03B70B250C1A}">
      <dgm:prSet phldrT="[Текст]" custT="1"/>
      <dgm:spPr/>
      <dgm:t>
        <a:bodyPr/>
        <a:lstStyle/>
        <a:p>
          <a:pPr algn="l"/>
          <a:r>
            <a:rPr lang="ru-RU" sz="1400" b="1" i="1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Самостоятельные игры в помещении с элементами двигательной активности. Самостоятельная двигательная деятельность в группе и на прогулке.                   Использование пособий физкультурного уголка</a:t>
          </a:r>
          <a:endParaRPr lang="ru-RU" sz="1400" dirty="0"/>
        </a:p>
      </dgm:t>
    </dgm:pt>
    <dgm:pt modelId="{2C92BDCB-FF86-4322-BC95-8530003721E1}" type="parTrans" cxnId="{9AC6F4E8-F28A-462E-99FB-42E50D43F3F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A996954-6DF5-4370-8AB2-BC0E03CDB6B7}" type="sibTrans" cxnId="{9AC6F4E8-F28A-462E-99FB-42E50D43F3F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E173922-D56A-45E4-B9DA-D868501BCB1C}">
      <dgm:prSet phldrT="[Текст]"/>
      <dgm:spPr/>
      <dgm:t>
        <a:bodyPr/>
        <a:lstStyle/>
        <a:p>
          <a:r>
            <a:rPr lang="ru-RU" smtClean="0"/>
            <a:t>Взаимодействие  </a:t>
          </a:r>
        </a:p>
        <a:p>
          <a:r>
            <a:rPr lang="ru-RU" smtClean="0"/>
            <a:t>с родителями</a:t>
          </a:r>
          <a:endParaRPr lang="ru-RU" dirty="0"/>
        </a:p>
      </dgm:t>
    </dgm:pt>
    <dgm:pt modelId="{22502312-F3B5-436C-A6D6-F4EBCBA9BB3D}" type="parTrans" cxnId="{1B7AD229-56D0-4040-B0CF-2C75658952A3}">
      <dgm:prSet/>
      <dgm:spPr/>
      <dgm:t>
        <a:bodyPr/>
        <a:lstStyle/>
        <a:p>
          <a:endParaRPr lang="ru-RU"/>
        </a:p>
      </dgm:t>
    </dgm:pt>
    <dgm:pt modelId="{2E0B842F-7AFD-4B5C-876C-42FD26F46750}" type="sibTrans" cxnId="{1B7AD229-56D0-4040-B0CF-2C75658952A3}">
      <dgm:prSet/>
      <dgm:spPr/>
      <dgm:t>
        <a:bodyPr/>
        <a:lstStyle/>
        <a:p>
          <a:endParaRPr lang="ru-RU"/>
        </a:p>
      </dgm:t>
    </dgm:pt>
    <dgm:pt modelId="{EC39618A-097D-489B-BD5B-0D50AF90C60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Совместные мероприятия ДОУ и семьи.                Спортивные праздники досуги и развлечения, дни здоровья</a:t>
          </a:r>
        </a:p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/>
        </a:p>
      </dgm:t>
    </dgm:pt>
    <dgm:pt modelId="{4F9A7DD3-C2CA-45ED-85B5-04D33C413635}" type="parTrans" cxnId="{BE8A22DC-BFBF-41F5-84D7-BFA843BA71EA}">
      <dgm:prSet/>
      <dgm:spPr/>
      <dgm:t>
        <a:bodyPr/>
        <a:lstStyle/>
        <a:p>
          <a:endParaRPr lang="ru-RU"/>
        </a:p>
      </dgm:t>
    </dgm:pt>
    <dgm:pt modelId="{06F6C1BE-FF18-438F-B162-A961B9176453}" type="sibTrans" cxnId="{BE8A22DC-BFBF-41F5-84D7-BFA843BA71EA}">
      <dgm:prSet/>
      <dgm:spPr/>
      <dgm:t>
        <a:bodyPr/>
        <a:lstStyle/>
        <a:p>
          <a:endParaRPr lang="ru-RU"/>
        </a:p>
      </dgm:t>
    </dgm:pt>
    <dgm:pt modelId="{06A3E652-9523-40AB-8773-1EC86A13637E}">
      <dgm:prSet phldrT="[Текст]" custT="1"/>
      <dgm:spPr/>
      <dgm:t>
        <a:bodyPr/>
        <a:lstStyle/>
        <a:p>
          <a:pPr algn="ctr"/>
          <a:r>
            <a:rPr lang="ru-RU" sz="1400" b="1" i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По физической культуре, по познавательному развитию, по речевому развитию, по художественно – эстетическому развитию, по социально – коммуникативному развитию</a:t>
          </a:r>
          <a:endParaRPr lang="ru-RU" sz="1400" dirty="0"/>
        </a:p>
      </dgm:t>
    </dgm:pt>
    <dgm:pt modelId="{450CD740-CA5A-44E3-8495-AFF289234688}" type="sibTrans" cxnId="{81EA1E3D-C0C0-4959-9ADD-7513D172A99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96413DB-21BC-4025-8319-98D1F616FA1D}" type="parTrans" cxnId="{81EA1E3D-C0C0-4959-9ADD-7513D172A99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3EFEE5E-4136-4233-A11F-465339036AAA}">
      <dgm:prSet custT="1"/>
      <dgm:spPr/>
      <dgm:t>
        <a:bodyPr/>
        <a:lstStyle/>
        <a:p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A078624-3F15-4F61-BAFA-F12B9022D786}" type="parTrans" cxnId="{3D7B12A4-46D3-425B-9399-C4BB0364DD7B}">
      <dgm:prSet/>
      <dgm:spPr/>
      <dgm:t>
        <a:bodyPr/>
        <a:lstStyle/>
        <a:p>
          <a:endParaRPr lang="ru-RU"/>
        </a:p>
      </dgm:t>
    </dgm:pt>
    <dgm:pt modelId="{04113D22-FC27-4085-B805-625A01104736}" type="sibTrans" cxnId="{3D7B12A4-46D3-425B-9399-C4BB0364DD7B}">
      <dgm:prSet/>
      <dgm:spPr/>
      <dgm:t>
        <a:bodyPr/>
        <a:lstStyle/>
        <a:p>
          <a:endParaRPr lang="ru-RU"/>
        </a:p>
      </dgm:t>
    </dgm:pt>
    <dgm:pt modelId="{03CBA538-0D84-42F3-BE7C-7482B83D20DD}">
      <dgm:prSet custT="1"/>
      <dgm:spPr/>
      <dgm:t>
        <a:bodyPr/>
        <a:lstStyle/>
        <a:p>
          <a:pPr marL="114300" indent="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b="1" i="1" dirty="0">
            <a:effectLst/>
            <a:latin typeface="Times New Roman" pitchFamily="18" charset="0"/>
            <a:ea typeface="Times New Roman"/>
            <a:cs typeface="Times New Roman" pitchFamily="18" charset="0"/>
          </a:endParaRPr>
        </a:p>
      </dgm:t>
    </dgm:pt>
    <dgm:pt modelId="{37A51F00-C090-449C-B3A7-48DF619DF577}" type="parTrans" cxnId="{5CAD9038-859A-46AD-B6AF-7A6476DB4CD5}">
      <dgm:prSet/>
      <dgm:spPr/>
      <dgm:t>
        <a:bodyPr/>
        <a:lstStyle/>
        <a:p>
          <a:endParaRPr lang="ru-RU"/>
        </a:p>
      </dgm:t>
    </dgm:pt>
    <dgm:pt modelId="{56B565F4-212E-43D6-8CC4-95AE6073F97B}" type="sibTrans" cxnId="{5CAD9038-859A-46AD-B6AF-7A6476DB4CD5}">
      <dgm:prSet/>
      <dgm:spPr/>
      <dgm:t>
        <a:bodyPr/>
        <a:lstStyle/>
        <a:p>
          <a:endParaRPr lang="ru-RU"/>
        </a:p>
      </dgm:t>
    </dgm:pt>
    <dgm:pt modelId="{165C21E0-2E2D-4F87-823D-FB89BCB31C81}" type="pres">
      <dgm:prSet presAssocID="{142C6206-D9C9-41A7-BCEB-2A9D9FC050C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BA9D90-B305-4D99-80CD-DF7729A1B18D}" type="pres">
      <dgm:prSet presAssocID="{056C3C25-A13B-4ECD-9B04-38464C33DFCD}" presName="linNode" presStyleCnt="0"/>
      <dgm:spPr/>
      <dgm:t>
        <a:bodyPr/>
        <a:lstStyle/>
        <a:p>
          <a:endParaRPr lang="ru-RU"/>
        </a:p>
      </dgm:t>
    </dgm:pt>
    <dgm:pt modelId="{2679465D-5053-4F5D-9D54-5D7723D6F2F8}" type="pres">
      <dgm:prSet presAssocID="{056C3C25-A13B-4ECD-9B04-38464C33DFCD}" presName="parentShp" presStyleLbl="node1" presStyleIdx="0" presStyleCnt="4" custScaleX="70833" custLinFactNeighborX="-6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6105C-45E9-4D6D-9B38-A5D103E28987}" type="pres">
      <dgm:prSet presAssocID="{056C3C25-A13B-4ECD-9B04-38464C33DFCD}" presName="childShp" presStyleLbl="bgAccFollowNode1" presStyleIdx="0" presStyleCnt="4" custScaleY="14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93B13-E5B9-41D7-8E58-563A4E5C3E14}" type="pres">
      <dgm:prSet presAssocID="{EE1D70B3-9D37-4E7F-B6DE-9B51FA153F3F}" presName="spacing" presStyleCnt="0"/>
      <dgm:spPr/>
      <dgm:t>
        <a:bodyPr/>
        <a:lstStyle/>
        <a:p>
          <a:endParaRPr lang="ru-RU"/>
        </a:p>
      </dgm:t>
    </dgm:pt>
    <dgm:pt modelId="{88475FAB-E3E0-4EF5-83F5-0F5F0DB7B25F}" type="pres">
      <dgm:prSet presAssocID="{BD258C26-0CBE-4688-AD33-210094A708C4}" presName="linNode" presStyleCnt="0"/>
      <dgm:spPr/>
      <dgm:t>
        <a:bodyPr/>
        <a:lstStyle/>
        <a:p>
          <a:endParaRPr lang="ru-RU"/>
        </a:p>
      </dgm:t>
    </dgm:pt>
    <dgm:pt modelId="{28D7409B-088B-4F08-B2E1-6EAF7F3A04FB}" type="pres">
      <dgm:prSet presAssocID="{BD258C26-0CBE-4688-AD33-210094A708C4}" presName="parentShp" presStyleLbl="node1" presStyleIdx="1" presStyleCnt="4" custScaleX="70832" custLinFactNeighborX="-6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FE8A1-FFDE-4385-8647-2BE6ABA78BC1}" type="pres">
      <dgm:prSet presAssocID="{BD258C26-0CBE-4688-AD33-210094A708C4}" presName="childShp" presStyleLbl="bgAccFollowNode1" presStyleIdx="1" presStyleCnt="4" custScaleY="14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142EE-3948-414F-8A3D-06FB305163F6}" type="pres">
      <dgm:prSet presAssocID="{A5E3F271-D091-45C0-933B-08DA9C981F47}" presName="spacing" presStyleCnt="0"/>
      <dgm:spPr/>
      <dgm:t>
        <a:bodyPr/>
        <a:lstStyle/>
        <a:p>
          <a:endParaRPr lang="ru-RU"/>
        </a:p>
      </dgm:t>
    </dgm:pt>
    <dgm:pt modelId="{8D36B6F2-5B40-4750-974C-EC8BC9C0A836}" type="pres">
      <dgm:prSet presAssocID="{7F7C67EF-476F-402E-B2E8-3B3201077BCD}" presName="linNode" presStyleCnt="0"/>
      <dgm:spPr/>
      <dgm:t>
        <a:bodyPr/>
        <a:lstStyle/>
        <a:p>
          <a:endParaRPr lang="ru-RU"/>
        </a:p>
      </dgm:t>
    </dgm:pt>
    <dgm:pt modelId="{F16978A1-F1CB-4554-B1A6-7A64ED8DF254}" type="pres">
      <dgm:prSet presAssocID="{7F7C67EF-476F-402E-B2E8-3B3201077BCD}" presName="parentShp" presStyleLbl="node1" presStyleIdx="2" presStyleCnt="4" custScaleX="70833" custLinFactNeighborX="-6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87698-48BB-4567-8A0F-6020BBADBE0A}" type="pres">
      <dgm:prSet presAssocID="{7F7C67EF-476F-402E-B2E8-3B3201077BCD}" presName="childShp" presStyleLbl="bgAccFollowNode1" presStyleIdx="2" presStyleCnt="4" custScaleY="147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2F2E5-CBBF-425C-8DED-CEB142DBCA5D}" type="pres">
      <dgm:prSet presAssocID="{2928F4A5-F756-4C8C-99EC-79ECF47C1C91}" presName="spacing" presStyleCnt="0"/>
      <dgm:spPr/>
      <dgm:t>
        <a:bodyPr/>
        <a:lstStyle/>
        <a:p>
          <a:endParaRPr lang="ru-RU"/>
        </a:p>
      </dgm:t>
    </dgm:pt>
    <dgm:pt modelId="{FE5CE158-E62D-4D8B-A27A-E7EF713204B8}" type="pres">
      <dgm:prSet presAssocID="{6E173922-D56A-45E4-B9DA-D868501BCB1C}" presName="linNode" presStyleCnt="0"/>
      <dgm:spPr/>
      <dgm:t>
        <a:bodyPr/>
        <a:lstStyle/>
        <a:p>
          <a:endParaRPr lang="ru-RU"/>
        </a:p>
      </dgm:t>
    </dgm:pt>
    <dgm:pt modelId="{6B63D7D8-FB39-4049-9325-CC47685480B7}" type="pres">
      <dgm:prSet presAssocID="{6E173922-D56A-45E4-B9DA-D868501BCB1C}" presName="parentShp" presStyleLbl="node1" presStyleIdx="3" presStyleCnt="4" custScaleX="70833" custLinFactNeighborX="-6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B868B-D2C4-4181-AA58-D2D1573D0D69}" type="pres">
      <dgm:prSet presAssocID="{6E173922-D56A-45E4-B9DA-D868501BCB1C}" presName="childShp" presStyleLbl="bgAccFollowNode1" presStyleIdx="3" presStyleCnt="4" custScaleY="15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A22DC-BFBF-41F5-84D7-BFA843BA71EA}" srcId="{6E173922-D56A-45E4-B9DA-D868501BCB1C}" destId="{EC39618A-097D-489B-BD5B-0D50AF90C602}" srcOrd="0" destOrd="0" parTransId="{4F9A7DD3-C2CA-45ED-85B5-04D33C413635}" sibTransId="{06F6C1BE-FF18-438F-B162-A961B9176453}"/>
    <dgm:cxn modelId="{3D7B12A4-46D3-425B-9399-C4BB0364DD7B}" srcId="{7F7C67EF-476F-402E-B2E8-3B3201077BCD}" destId="{43EFEE5E-4136-4233-A11F-465339036AAA}" srcOrd="1" destOrd="0" parTransId="{AA078624-3F15-4F61-BAFA-F12B9022D786}" sibTransId="{04113D22-FC27-4085-B805-625A01104736}"/>
    <dgm:cxn modelId="{F3A9D2E7-19FB-49D8-82EC-390C91A76BBD}" type="presOf" srcId="{43EFEE5E-4136-4233-A11F-465339036AAA}" destId="{01D87698-48BB-4567-8A0F-6020BBADBE0A}" srcOrd="0" destOrd="1" presId="urn:microsoft.com/office/officeart/2005/8/layout/vList6"/>
    <dgm:cxn modelId="{DBEC8965-964F-4762-902E-CA27824BDC49}" type="presOf" srcId="{056C3C25-A13B-4ECD-9B04-38464C33DFCD}" destId="{2679465D-5053-4F5D-9D54-5D7723D6F2F8}" srcOrd="0" destOrd="0" presId="urn:microsoft.com/office/officeart/2005/8/layout/vList6"/>
    <dgm:cxn modelId="{C451D025-2F37-4326-B9C1-2A830EF2C17F}" type="presOf" srcId="{03CBA538-0D84-42F3-BE7C-7482B83D20DD}" destId="{6F9B868B-D2C4-4181-AA58-D2D1573D0D69}" srcOrd="0" destOrd="1" presId="urn:microsoft.com/office/officeart/2005/8/layout/vList6"/>
    <dgm:cxn modelId="{0FB2A993-5331-40B3-8D54-73F990C7DD9E}" type="presOf" srcId="{7F7C67EF-476F-402E-B2E8-3B3201077BCD}" destId="{F16978A1-F1CB-4554-B1A6-7A64ED8DF254}" srcOrd="0" destOrd="0" presId="urn:microsoft.com/office/officeart/2005/8/layout/vList6"/>
    <dgm:cxn modelId="{AD1E6C21-CB40-4ACA-8CE3-FFD6AFB3B803}" type="presOf" srcId="{06DF22F8-3FEC-4A92-B48C-03B70B250C1A}" destId="{01D87698-48BB-4567-8A0F-6020BBADBE0A}" srcOrd="0" destOrd="0" presId="urn:microsoft.com/office/officeart/2005/8/layout/vList6"/>
    <dgm:cxn modelId="{8606106F-EEA4-46DB-A5DC-B969B4B783FD}" srcId="{142C6206-D9C9-41A7-BCEB-2A9D9FC050C8}" destId="{BD258C26-0CBE-4688-AD33-210094A708C4}" srcOrd="1" destOrd="0" parTransId="{B6853753-63FA-4762-B087-E8EFD5A9E8A3}" sibTransId="{A5E3F271-D091-45C0-933B-08DA9C981F47}"/>
    <dgm:cxn modelId="{FCFED821-B2B7-4D4B-8350-044094B489FC}" type="presOf" srcId="{BD258C26-0CBE-4688-AD33-210094A708C4}" destId="{28D7409B-088B-4F08-B2E1-6EAF7F3A04FB}" srcOrd="0" destOrd="0" presId="urn:microsoft.com/office/officeart/2005/8/layout/vList6"/>
    <dgm:cxn modelId="{E34850A1-961F-4839-99BC-708BC19E3E4F}" type="presOf" srcId="{142C6206-D9C9-41A7-BCEB-2A9D9FC050C8}" destId="{165C21E0-2E2D-4F87-823D-FB89BCB31C81}" srcOrd="0" destOrd="0" presId="urn:microsoft.com/office/officeart/2005/8/layout/vList6"/>
    <dgm:cxn modelId="{1B7AD229-56D0-4040-B0CF-2C75658952A3}" srcId="{142C6206-D9C9-41A7-BCEB-2A9D9FC050C8}" destId="{6E173922-D56A-45E4-B9DA-D868501BCB1C}" srcOrd="3" destOrd="0" parTransId="{22502312-F3B5-436C-A6D6-F4EBCBA9BB3D}" sibTransId="{2E0B842F-7AFD-4B5C-876C-42FD26F46750}"/>
    <dgm:cxn modelId="{5CAD9038-859A-46AD-B6AF-7A6476DB4CD5}" srcId="{6E173922-D56A-45E4-B9DA-D868501BCB1C}" destId="{03CBA538-0D84-42F3-BE7C-7482B83D20DD}" srcOrd="1" destOrd="0" parTransId="{37A51F00-C090-449C-B3A7-48DF619DF577}" sibTransId="{56B565F4-212E-43D6-8CC4-95AE6073F97B}"/>
    <dgm:cxn modelId="{D945F601-6270-4A33-B791-610C21F8B542}" type="presOf" srcId="{6E173922-D56A-45E4-B9DA-D868501BCB1C}" destId="{6B63D7D8-FB39-4049-9325-CC47685480B7}" srcOrd="0" destOrd="0" presId="urn:microsoft.com/office/officeart/2005/8/layout/vList6"/>
    <dgm:cxn modelId="{958AAD19-2444-4847-8269-8B805DEAE320}" type="presOf" srcId="{2F2C7829-8F90-4B69-8B4B-42F177B51A60}" destId="{BFDFE8A1-FFDE-4385-8647-2BE6ABA78BC1}" srcOrd="0" destOrd="0" presId="urn:microsoft.com/office/officeart/2005/8/layout/vList6"/>
    <dgm:cxn modelId="{FFE0D7E3-9B99-4AFA-A3EB-317F1F9EC879}" type="presOf" srcId="{06A3E652-9523-40AB-8773-1EC86A13637E}" destId="{7E26105C-45E9-4D6D-9B38-A5D103E28987}" srcOrd="0" destOrd="0" presId="urn:microsoft.com/office/officeart/2005/8/layout/vList6"/>
    <dgm:cxn modelId="{2D3F2A61-40B2-4052-8732-A7B463DBF50D}" srcId="{142C6206-D9C9-41A7-BCEB-2A9D9FC050C8}" destId="{056C3C25-A13B-4ECD-9B04-38464C33DFCD}" srcOrd="0" destOrd="0" parTransId="{303217C5-F2BA-4967-A053-095B2D287DDE}" sibTransId="{EE1D70B3-9D37-4E7F-B6DE-9B51FA153F3F}"/>
    <dgm:cxn modelId="{81EA1E3D-C0C0-4959-9ADD-7513D172A993}" srcId="{056C3C25-A13B-4ECD-9B04-38464C33DFCD}" destId="{06A3E652-9523-40AB-8773-1EC86A13637E}" srcOrd="0" destOrd="0" parTransId="{F96413DB-21BC-4025-8319-98D1F616FA1D}" sibTransId="{450CD740-CA5A-44E3-8495-AFF289234688}"/>
    <dgm:cxn modelId="{9AC6F4E8-F28A-462E-99FB-42E50D43F3F9}" srcId="{7F7C67EF-476F-402E-B2E8-3B3201077BCD}" destId="{06DF22F8-3FEC-4A92-B48C-03B70B250C1A}" srcOrd="0" destOrd="0" parTransId="{2C92BDCB-FF86-4322-BC95-8530003721E1}" sibTransId="{9A996954-6DF5-4370-8AB2-BC0E03CDB6B7}"/>
    <dgm:cxn modelId="{0F124409-BE3D-4069-9131-D8C141D2CBF4}" srcId="{BD258C26-0CBE-4688-AD33-210094A708C4}" destId="{2F2C7829-8F90-4B69-8B4B-42F177B51A60}" srcOrd="0" destOrd="0" parTransId="{81132417-EF2C-4DD0-BDFE-87436B20E939}" sibTransId="{EA826452-F389-470F-A91F-E6486FF60861}"/>
    <dgm:cxn modelId="{EEE10619-B168-4C65-A9F4-C8213DE0F9B4}" type="presOf" srcId="{EC39618A-097D-489B-BD5B-0D50AF90C602}" destId="{6F9B868B-D2C4-4181-AA58-D2D1573D0D69}" srcOrd="0" destOrd="0" presId="urn:microsoft.com/office/officeart/2005/8/layout/vList6"/>
    <dgm:cxn modelId="{0DB34AB4-52C2-47A8-B48E-B1920AB7BE44}" srcId="{142C6206-D9C9-41A7-BCEB-2A9D9FC050C8}" destId="{7F7C67EF-476F-402E-B2E8-3B3201077BCD}" srcOrd="2" destOrd="0" parTransId="{FDFF16AB-DF8A-4FF7-9477-942F923605F5}" sibTransId="{2928F4A5-F756-4C8C-99EC-79ECF47C1C91}"/>
    <dgm:cxn modelId="{F7686892-8A62-4B63-B9BD-DB778A735233}" type="presParOf" srcId="{165C21E0-2E2D-4F87-823D-FB89BCB31C81}" destId="{ABBA9D90-B305-4D99-80CD-DF7729A1B18D}" srcOrd="0" destOrd="0" presId="urn:microsoft.com/office/officeart/2005/8/layout/vList6"/>
    <dgm:cxn modelId="{69952C9F-046E-4D23-A5E0-3AFFCB4A30BC}" type="presParOf" srcId="{ABBA9D90-B305-4D99-80CD-DF7729A1B18D}" destId="{2679465D-5053-4F5D-9D54-5D7723D6F2F8}" srcOrd="0" destOrd="0" presId="urn:microsoft.com/office/officeart/2005/8/layout/vList6"/>
    <dgm:cxn modelId="{7CEE05E3-A2F4-4CB1-BB4C-6B7BE68FBBDE}" type="presParOf" srcId="{ABBA9D90-B305-4D99-80CD-DF7729A1B18D}" destId="{7E26105C-45E9-4D6D-9B38-A5D103E28987}" srcOrd="1" destOrd="0" presId="urn:microsoft.com/office/officeart/2005/8/layout/vList6"/>
    <dgm:cxn modelId="{B54AFAE8-06E8-4666-9F59-39925BF4830F}" type="presParOf" srcId="{165C21E0-2E2D-4F87-823D-FB89BCB31C81}" destId="{44593B13-E5B9-41D7-8E58-563A4E5C3E14}" srcOrd="1" destOrd="0" presId="urn:microsoft.com/office/officeart/2005/8/layout/vList6"/>
    <dgm:cxn modelId="{1A87139F-C334-4012-BCCB-2D54EAD22CC2}" type="presParOf" srcId="{165C21E0-2E2D-4F87-823D-FB89BCB31C81}" destId="{88475FAB-E3E0-4EF5-83F5-0F5F0DB7B25F}" srcOrd="2" destOrd="0" presId="urn:microsoft.com/office/officeart/2005/8/layout/vList6"/>
    <dgm:cxn modelId="{00E9F405-2A8B-45FB-8AB2-429EF61D1468}" type="presParOf" srcId="{88475FAB-E3E0-4EF5-83F5-0F5F0DB7B25F}" destId="{28D7409B-088B-4F08-B2E1-6EAF7F3A04FB}" srcOrd="0" destOrd="0" presId="urn:microsoft.com/office/officeart/2005/8/layout/vList6"/>
    <dgm:cxn modelId="{18A80020-E5EA-401B-ABE6-5A5FF96406D6}" type="presParOf" srcId="{88475FAB-E3E0-4EF5-83F5-0F5F0DB7B25F}" destId="{BFDFE8A1-FFDE-4385-8647-2BE6ABA78BC1}" srcOrd="1" destOrd="0" presId="urn:microsoft.com/office/officeart/2005/8/layout/vList6"/>
    <dgm:cxn modelId="{CEE47B4A-118A-434C-9594-E01471C3A13B}" type="presParOf" srcId="{165C21E0-2E2D-4F87-823D-FB89BCB31C81}" destId="{95C142EE-3948-414F-8A3D-06FB305163F6}" srcOrd="3" destOrd="0" presId="urn:microsoft.com/office/officeart/2005/8/layout/vList6"/>
    <dgm:cxn modelId="{AF9BCF7E-DB7C-4D51-BF72-056EBA1177C2}" type="presParOf" srcId="{165C21E0-2E2D-4F87-823D-FB89BCB31C81}" destId="{8D36B6F2-5B40-4750-974C-EC8BC9C0A836}" srcOrd="4" destOrd="0" presId="urn:microsoft.com/office/officeart/2005/8/layout/vList6"/>
    <dgm:cxn modelId="{1029BE84-E51F-4A0A-8687-D47DEAEA9D3F}" type="presParOf" srcId="{8D36B6F2-5B40-4750-974C-EC8BC9C0A836}" destId="{F16978A1-F1CB-4554-B1A6-7A64ED8DF254}" srcOrd="0" destOrd="0" presId="urn:microsoft.com/office/officeart/2005/8/layout/vList6"/>
    <dgm:cxn modelId="{5BA3443F-1990-4866-94CC-C7555E1FC201}" type="presParOf" srcId="{8D36B6F2-5B40-4750-974C-EC8BC9C0A836}" destId="{01D87698-48BB-4567-8A0F-6020BBADBE0A}" srcOrd="1" destOrd="0" presId="urn:microsoft.com/office/officeart/2005/8/layout/vList6"/>
    <dgm:cxn modelId="{EF926C0A-9485-4D3E-A740-9C6C4049E998}" type="presParOf" srcId="{165C21E0-2E2D-4F87-823D-FB89BCB31C81}" destId="{7242F2E5-CBBF-425C-8DED-CEB142DBCA5D}" srcOrd="5" destOrd="0" presId="urn:microsoft.com/office/officeart/2005/8/layout/vList6"/>
    <dgm:cxn modelId="{C8A8E141-A99B-4094-8D24-30103B854890}" type="presParOf" srcId="{165C21E0-2E2D-4F87-823D-FB89BCB31C81}" destId="{FE5CE158-E62D-4D8B-A27A-E7EF713204B8}" srcOrd="6" destOrd="0" presId="urn:microsoft.com/office/officeart/2005/8/layout/vList6"/>
    <dgm:cxn modelId="{88A8749E-CB81-4148-8933-9AD257E88347}" type="presParOf" srcId="{FE5CE158-E62D-4D8B-A27A-E7EF713204B8}" destId="{6B63D7D8-FB39-4049-9325-CC47685480B7}" srcOrd="0" destOrd="0" presId="urn:microsoft.com/office/officeart/2005/8/layout/vList6"/>
    <dgm:cxn modelId="{8F70B77E-3BCA-438E-B691-EF66C65949C0}" type="presParOf" srcId="{FE5CE158-E62D-4D8B-A27A-E7EF713204B8}" destId="{6F9B868B-D2C4-4181-AA58-D2D1573D0D6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07D53D-52C1-4EF2-BD77-D82F2B5FD59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F3C26A-B048-473A-8A7B-086D4EC1CC64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Медико-профuлактические технологии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70A1CA5-4A84-45E8-9266-1C391931F45D}" type="parTrans" cxnId="{05C06ED3-BA25-495D-8249-B4D12D53DF3F}">
      <dgm:prSet/>
      <dgm:spPr/>
      <dgm:t>
        <a:bodyPr/>
        <a:lstStyle/>
        <a:p>
          <a:endParaRPr lang="ru-RU"/>
        </a:p>
      </dgm:t>
    </dgm:pt>
    <dgm:pt modelId="{81288433-12D5-44E5-AB45-3A6113499AE9}" type="sibTrans" cxnId="{05C06ED3-BA25-495D-8249-B4D12D53DF3F}">
      <dgm:prSet/>
      <dgm:spPr/>
      <dgm:t>
        <a:bodyPr/>
        <a:lstStyle/>
        <a:p>
          <a:endParaRPr lang="ru-RU"/>
        </a:p>
      </dgm:t>
    </dgm:pt>
    <dgm:pt modelId="{F67F6657-D479-4A44-A2AB-D4F0DF5F77B6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Технологии сохранения и стимулирования здоровья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937529AD-3CB1-4872-A3F0-1D4D74128067}" type="parTrans" cxnId="{9E7C6B7E-F4D9-4070-AA37-09C2A0B95C01}">
      <dgm:prSet/>
      <dgm:spPr/>
      <dgm:t>
        <a:bodyPr/>
        <a:lstStyle/>
        <a:p>
          <a:endParaRPr lang="ru-RU"/>
        </a:p>
      </dgm:t>
    </dgm:pt>
    <dgm:pt modelId="{8928FC1D-666B-4379-8CEC-0B34D75148D8}" type="sibTrans" cxnId="{9E7C6B7E-F4D9-4070-AA37-09C2A0B95C01}">
      <dgm:prSet/>
      <dgm:spPr/>
      <dgm:t>
        <a:bodyPr/>
        <a:lstStyle/>
        <a:p>
          <a:endParaRPr lang="ru-RU"/>
        </a:p>
      </dgm:t>
    </dgm:pt>
    <dgm:pt modelId="{5511FC69-1DA8-4402-A36F-2681F1AD8122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Технологии обучения здоровому образу жизни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E4B81B8-C0C0-438C-902A-18352CC99754}" type="parTrans" cxnId="{2DCA4D22-31DE-473B-945D-9AB2DB4AB89C}">
      <dgm:prSet/>
      <dgm:spPr/>
      <dgm:t>
        <a:bodyPr/>
        <a:lstStyle/>
        <a:p>
          <a:endParaRPr lang="ru-RU"/>
        </a:p>
      </dgm:t>
    </dgm:pt>
    <dgm:pt modelId="{B8B7AE62-8A60-4315-BE2E-8BA41E18C9E7}" type="sibTrans" cxnId="{2DCA4D22-31DE-473B-945D-9AB2DB4AB89C}">
      <dgm:prSet/>
      <dgm:spPr/>
      <dgm:t>
        <a:bodyPr/>
        <a:lstStyle/>
        <a:p>
          <a:endParaRPr lang="ru-RU"/>
        </a:p>
      </dgm:t>
    </dgm:pt>
    <dgm:pt modelId="{DB957A34-A02B-41E9-A229-E522C3EB749D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Коррекционные технологии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99503A80-A750-4864-806A-F80A77E7094F}" type="parTrans" cxnId="{DB47B20F-1099-4A21-B28B-86A5C8BD3921}">
      <dgm:prSet/>
      <dgm:spPr/>
      <dgm:t>
        <a:bodyPr/>
        <a:lstStyle/>
        <a:p>
          <a:endParaRPr lang="ru-RU"/>
        </a:p>
      </dgm:t>
    </dgm:pt>
    <dgm:pt modelId="{256BF863-455E-47A1-A162-CC072156CA80}" type="sibTrans" cxnId="{DB47B20F-1099-4A21-B28B-86A5C8BD3921}">
      <dgm:prSet/>
      <dgm:spPr/>
      <dgm:t>
        <a:bodyPr/>
        <a:lstStyle/>
        <a:p>
          <a:endParaRPr lang="ru-RU"/>
        </a:p>
      </dgm:t>
    </dgm:pt>
    <dgm:pt modelId="{2D948E19-BFFD-45B6-95F8-000064F5B9FA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Технологии обеспечения социально – психологического благополучия ребёнка в ДОУ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5994B874-831D-4053-A2B8-1FF94403C7A7}" type="parTrans" cxnId="{43560F26-7AB4-4C7C-BF37-EE33544162F8}">
      <dgm:prSet/>
      <dgm:spPr/>
      <dgm:t>
        <a:bodyPr/>
        <a:lstStyle/>
        <a:p>
          <a:endParaRPr lang="ru-RU"/>
        </a:p>
      </dgm:t>
    </dgm:pt>
    <dgm:pt modelId="{ED92CC7B-7F69-4CDA-96F3-8ECE8C625F00}" type="sibTrans" cxnId="{43560F26-7AB4-4C7C-BF37-EE33544162F8}">
      <dgm:prSet/>
      <dgm:spPr/>
      <dgm:t>
        <a:bodyPr/>
        <a:lstStyle/>
        <a:p>
          <a:endParaRPr lang="ru-RU"/>
        </a:p>
      </dgm:t>
    </dgm:pt>
    <dgm:pt modelId="{65296F2B-7112-4E59-9701-206A5226724E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Технологии здоровьесбережения и здоровьеобогащения педагогов  ДО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62372DF-5527-420A-B34E-7A6C7AEAE39E}" type="parTrans" cxnId="{243F1A5D-1F10-4CF1-8056-9C923546531A}">
      <dgm:prSet/>
      <dgm:spPr/>
      <dgm:t>
        <a:bodyPr/>
        <a:lstStyle/>
        <a:p>
          <a:endParaRPr lang="ru-RU"/>
        </a:p>
      </dgm:t>
    </dgm:pt>
    <dgm:pt modelId="{CAAE5677-BB42-4B3F-8825-E38E117766D8}" type="sibTrans" cxnId="{243F1A5D-1F10-4CF1-8056-9C923546531A}">
      <dgm:prSet/>
      <dgm:spPr/>
      <dgm:t>
        <a:bodyPr/>
        <a:lstStyle/>
        <a:p>
          <a:endParaRPr lang="ru-RU"/>
        </a:p>
      </dgm:t>
    </dgm:pt>
    <dgm:pt modelId="{61F2018A-D0C0-40A6-A5A7-1AE53BEF0D1B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Технологии валеологического просвещения родителей</a:t>
          </a:r>
          <a:r>
            <a:rPr lang="ru-RU" dirty="0" smtClean="0"/>
            <a:t> </a:t>
          </a:r>
          <a:endParaRPr lang="ru-RU" dirty="0"/>
        </a:p>
      </dgm:t>
    </dgm:pt>
    <dgm:pt modelId="{D4354093-ECDF-499C-9DA5-D4FBC4969067}" type="parTrans" cxnId="{6CD2DCC0-346A-43F1-9AA1-4B3886BD828B}">
      <dgm:prSet/>
      <dgm:spPr/>
      <dgm:t>
        <a:bodyPr/>
        <a:lstStyle/>
        <a:p>
          <a:endParaRPr lang="ru-RU"/>
        </a:p>
      </dgm:t>
    </dgm:pt>
    <dgm:pt modelId="{6D90948E-61A3-47D1-B094-3336C5E8F78D}" type="sibTrans" cxnId="{6CD2DCC0-346A-43F1-9AA1-4B3886BD828B}">
      <dgm:prSet/>
      <dgm:spPr/>
      <dgm:t>
        <a:bodyPr/>
        <a:lstStyle/>
        <a:p>
          <a:endParaRPr lang="ru-RU"/>
        </a:p>
      </dgm:t>
    </dgm:pt>
    <dgm:pt modelId="{3D34BBD5-6E5A-40EC-85EA-E671BE07B410}" type="pres">
      <dgm:prSet presAssocID="{0407D53D-52C1-4EF2-BD77-D82F2B5FD5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CFC699-109E-460D-A268-C9C753482510}" type="pres">
      <dgm:prSet presAssocID="{42F3C26A-B048-473A-8A7B-086D4EC1CC64}" presName="node" presStyleLbl="node1" presStyleIdx="0" presStyleCnt="7" custScaleX="140214" custScaleY="136191" custLinFactNeighborX="-13116" custLinFactNeighborY="-5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28435-C628-498C-AC3A-67E709989A7C}" type="pres">
      <dgm:prSet presAssocID="{81288433-12D5-44E5-AB45-3A6113499AE9}" presName="sibTrans" presStyleCnt="0"/>
      <dgm:spPr/>
    </dgm:pt>
    <dgm:pt modelId="{0DCFD308-D6DA-4032-BDE4-8DB1EC7B4EF2}" type="pres">
      <dgm:prSet presAssocID="{F67F6657-D479-4A44-A2AB-D4F0DF5F77B6}" presName="node" presStyleLbl="node1" presStyleIdx="1" presStyleCnt="7" custScaleX="141013" custScaleY="138877" custLinFactNeighborX="-4366" custLinFactNeighborY="-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7725A-B176-4646-8D41-3B5393B92486}" type="pres">
      <dgm:prSet presAssocID="{8928FC1D-666B-4379-8CEC-0B34D75148D8}" presName="sibTrans" presStyleCnt="0"/>
      <dgm:spPr/>
    </dgm:pt>
    <dgm:pt modelId="{81B273D8-6962-424C-BF4D-B284A0DF6E63}" type="pres">
      <dgm:prSet presAssocID="{5511FC69-1DA8-4402-A36F-2681F1AD8122}" presName="node" presStyleLbl="node1" presStyleIdx="2" presStyleCnt="7" custScaleX="138902" custScaleY="136256" custLinFactNeighborX="12376" custLinFactNeighborY="-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F3E3F-A3A9-441C-8F71-0DB0D80CA1C7}" type="pres">
      <dgm:prSet presAssocID="{B8B7AE62-8A60-4315-BE2E-8BA41E18C9E7}" presName="sibTrans" presStyleCnt="0"/>
      <dgm:spPr/>
    </dgm:pt>
    <dgm:pt modelId="{30C56E90-AA10-4B60-A41E-F4F79A5D8166}" type="pres">
      <dgm:prSet presAssocID="{DB957A34-A02B-41E9-A229-E522C3EB749D}" presName="node" presStyleLbl="node1" presStyleIdx="3" presStyleCnt="7" custScaleX="138181" custScaleY="134452" custLinFactNeighborX="-10783" custLinFactNeighborY="-3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1DA87-09C2-472D-AD64-9F116E2FFB0A}" type="pres">
      <dgm:prSet presAssocID="{256BF863-455E-47A1-A162-CC072156CA80}" presName="sibTrans" presStyleCnt="0"/>
      <dgm:spPr/>
    </dgm:pt>
    <dgm:pt modelId="{F4169247-3A8B-4F3B-A986-53605D391CEC}" type="pres">
      <dgm:prSet presAssocID="{2D948E19-BFFD-45B6-95F8-000064F5B9FA}" presName="node" presStyleLbl="node1" presStyleIdx="4" presStyleCnt="7" custScaleX="137221" custScaleY="134194" custLinFactNeighborX="-2972" custLinFactNeighborY="-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CEC33-A2AA-4809-9542-9AC2D38D4F11}" type="pres">
      <dgm:prSet presAssocID="{ED92CC7B-7F69-4CDA-96F3-8ECE8C625F00}" presName="sibTrans" presStyleCnt="0"/>
      <dgm:spPr/>
    </dgm:pt>
    <dgm:pt modelId="{9CEE0955-2E85-462C-8CC6-C78227E3A6C6}" type="pres">
      <dgm:prSet presAssocID="{65296F2B-7112-4E59-9701-206A5226724E}" presName="node" presStyleLbl="node1" presStyleIdx="5" presStyleCnt="7" custScaleX="138488" custScaleY="130068" custLinFactNeighborX="12890" custLinFactNeighborY="-2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785BB-40AC-4F50-9044-54A3015D0FE8}" type="pres">
      <dgm:prSet presAssocID="{CAAE5677-BB42-4B3F-8825-E38E117766D8}" presName="sibTrans" presStyleCnt="0"/>
      <dgm:spPr/>
    </dgm:pt>
    <dgm:pt modelId="{8F6AA973-C77F-4BE6-AEF2-B9EFAF340155}" type="pres">
      <dgm:prSet presAssocID="{61F2018A-D0C0-40A6-A5A7-1AE53BEF0D1B}" presName="node" presStyleLbl="node1" presStyleIdx="6" presStyleCnt="7" custScaleX="139701" custScaleY="136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5C6D88-009D-40FC-A235-C3430534A458}" type="presOf" srcId="{42F3C26A-B048-473A-8A7B-086D4EC1CC64}" destId="{14CFC699-109E-460D-A268-C9C753482510}" srcOrd="0" destOrd="0" presId="urn:microsoft.com/office/officeart/2005/8/layout/default#1"/>
    <dgm:cxn modelId="{9E7C6B7E-F4D9-4070-AA37-09C2A0B95C01}" srcId="{0407D53D-52C1-4EF2-BD77-D82F2B5FD590}" destId="{F67F6657-D479-4A44-A2AB-D4F0DF5F77B6}" srcOrd="1" destOrd="0" parTransId="{937529AD-3CB1-4872-A3F0-1D4D74128067}" sibTransId="{8928FC1D-666B-4379-8CEC-0B34D75148D8}"/>
    <dgm:cxn modelId="{243F1A5D-1F10-4CF1-8056-9C923546531A}" srcId="{0407D53D-52C1-4EF2-BD77-D82F2B5FD590}" destId="{65296F2B-7112-4E59-9701-206A5226724E}" srcOrd="5" destOrd="0" parTransId="{162372DF-5527-420A-B34E-7A6C7AEAE39E}" sibTransId="{CAAE5677-BB42-4B3F-8825-E38E117766D8}"/>
    <dgm:cxn modelId="{CE4EB015-A562-451B-9423-30A59030CAAA}" type="presOf" srcId="{65296F2B-7112-4E59-9701-206A5226724E}" destId="{9CEE0955-2E85-462C-8CC6-C78227E3A6C6}" srcOrd="0" destOrd="0" presId="urn:microsoft.com/office/officeart/2005/8/layout/default#1"/>
    <dgm:cxn modelId="{A9B517A9-5BDC-4733-A43B-41C9C7A5F3C0}" type="presOf" srcId="{61F2018A-D0C0-40A6-A5A7-1AE53BEF0D1B}" destId="{8F6AA973-C77F-4BE6-AEF2-B9EFAF340155}" srcOrd="0" destOrd="0" presId="urn:microsoft.com/office/officeart/2005/8/layout/default#1"/>
    <dgm:cxn modelId="{B721377F-49D3-4795-87A7-8F577508D8B8}" type="presOf" srcId="{5511FC69-1DA8-4402-A36F-2681F1AD8122}" destId="{81B273D8-6962-424C-BF4D-B284A0DF6E63}" srcOrd="0" destOrd="0" presId="urn:microsoft.com/office/officeart/2005/8/layout/default#1"/>
    <dgm:cxn modelId="{2DCA4D22-31DE-473B-945D-9AB2DB4AB89C}" srcId="{0407D53D-52C1-4EF2-BD77-D82F2B5FD590}" destId="{5511FC69-1DA8-4402-A36F-2681F1AD8122}" srcOrd="2" destOrd="0" parTransId="{CE4B81B8-C0C0-438C-902A-18352CC99754}" sibTransId="{B8B7AE62-8A60-4315-BE2E-8BA41E18C9E7}"/>
    <dgm:cxn modelId="{6CD2DCC0-346A-43F1-9AA1-4B3886BD828B}" srcId="{0407D53D-52C1-4EF2-BD77-D82F2B5FD590}" destId="{61F2018A-D0C0-40A6-A5A7-1AE53BEF0D1B}" srcOrd="6" destOrd="0" parTransId="{D4354093-ECDF-499C-9DA5-D4FBC4969067}" sibTransId="{6D90948E-61A3-47D1-B094-3336C5E8F78D}"/>
    <dgm:cxn modelId="{CA4978AE-093C-45EF-B6F3-E86FD4D8BAD5}" type="presOf" srcId="{2D948E19-BFFD-45B6-95F8-000064F5B9FA}" destId="{F4169247-3A8B-4F3B-A986-53605D391CEC}" srcOrd="0" destOrd="0" presId="urn:microsoft.com/office/officeart/2005/8/layout/default#1"/>
    <dgm:cxn modelId="{CE601C92-246B-4D9A-BA95-39E9EB3148FD}" type="presOf" srcId="{0407D53D-52C1-4EF2-BD77-D82F2B5FD590}" destId="{3D34BBD5-6E5A-40EC-85EA-E671BE07B410}" srcOrd="0" destOrd="0" presId="urn:microsoft.com/office/officeart/2005/8/layout/default#1"/>
    <dgm:cxn modelId="{79942609-A6D9-4A02-8D54-351812BFE113}" type="presOf" srcId="{DB957A34-A02B-41E9-A229-E522C3EB749D}" destId="{30C56E90-AA10-4B60-A41E-F4F79A5D8166}" srcOrd="0" destOrd="0" presId="urn:microsoft.com/office/officeart/2005/8/layout/default#1"/>
    <dgm:cxn modelId="{43560F26-7AB4-4C7C-BF37-EE33544162F8}" srcId="{0407D53D-52C1-4EF2-BD77-D82F2B5FD590}" destId="{2D948E19-BFFD-45B6-95F8-000064F5B9FA}" srcOrd="4" destOrd="0" parTransId="{5994B874-831D-4053-A2B8-1FF94403C7A7}" sibTransId="{ED92CC7B-7F69-4CDA-96F3-8ECE8C625F00}"/>
    <dgm:cxn modelId="{D23B2A36-C012-4D32-88FF-75B027658221}" type="presOf" srcId="{F67F6657-D479-4A44-A2AB-D4F0DF5F77B6}" destId="{0DCFD308-D6DA-4032-BDE4-8DB1EC7B4EF2}" srcOrd="0" destOrd="0" presId="urn:microsoft.com/office/officeart/2005/8/layout/default#1"/>
    <dgm:cxn modelId="{05C06ED3-BA25-495D-8249-B4D12D53DF3F}" srcId="{0407D53D-52C1-4EF2-BD77-D82F2B5FD590}" destId="{42F3C26A-B048-473A-8A7B-086D4EC1CC64}" srcOrd="0" destOrd="0" parTransId="{170A1CA5-4A84-45E8-9266-1C391931F45D}" sibTransId="{81288433-12D5-44E5-AB45-3A6113499AE9}"/>
    <dgm:cxn modelId="{DB47B20F-1099-4A21-B28B-86A5C8BD3921}" srcId="{0407D53D-52C1-4EF2-BD77-D82F2B5FD590}" destId="{DB957A34-A02B-41E9-A229-E522C3EB749D}" srcOrd="3" destOrd="0" parTransId="{99503A80-A750-4864-806A-F80A77E7094F}" sibTransId="{256BF863-455E-47A1-A162-CC072156CA80}"/>
    <dgm:cxn modelId="{CB505E55-4749-4D7B-9319-600E55D9C5F2}" type="presParOf" srcId="{3D34BBD5-6E5A-40EC-85EA-E671BE07B410}" destId="{14CFC699-109E-460D-A268-C9C753482510}" srcOrd="0" destOrd="0" presId="urn:microsoft.com/office/officeart/2005/8/layout/default#1"/>
    <dgm:cxn modelId="{8E1AF6E8-A730-4771-B4AA-0F2E36574291}" type="presParOf" srcId="{3D34BBD5-6E5A-40EC-85EA-E671BE07B410}" destId="{7B428435-C628-498C-AC3A-67E709989A7C}" srcOrd="1" destOrd="0" presId="urn:microsoft.com/office/officeart/2005/8/layout/default#1"/>
    <dgm:cxn modelId="{EF59AFAD-02DD-4BCE-ADD3-0C2C3BAD043E}" type="presParOf" srcId="{3D34BBD5-6E5A-40EC-85EA-E671BE07B410}" destId="{0DCFD308-D6DA-4032-BDE4-8DB1EC7B4EF2}" srcOrd="2" destOrd="0" presId="urn:microsoft.com/office/officeart/2005/8/layout/default#1"/>
    <dgm:cxn modelId="{45BFD42C-33B3-4BFE-8FC2-08F0BFD05F27}" type="presParOf" srcId="{3D34BBD5-6E5A-40EC-85EA-E671BE07B410}" destId="{59F7725A-B176-4646-8D41-3B5393B92486}" srcOrd="3" destOrd="0" presId="urn:microsoft.com/office/officeart/2005/8/layout/default#1"/>
    <dgm:cxn modelId="{0EE93BD1-1F95-40C7-A556-0C577B4EE2D3}" type="presParOf" srcId="{3D34BBD5-6E5A-40EC-85EA-E671BE07B410}" destId="{81B273D8-6962-424C-BF4D-B284A0DF6E63}" srcOrd="4" destOrd="0" presId="urn:microsoft.com/office/officeart/2005/8/layout/default#1"/>
    <dgm:cxn modelId="{2F5912BC-FA88-430F-931B-1EA51AFD8E70}" type="presParOf" srcId="{3D34BBD5-6E5A-40EC-85EA-E671BE07B410}" destId="{558F3E3F-A3A9-441C-8F71-0DB0D80CA1C7}" srcOrd="5" destOrd="0" presId="urn:microsoft.com/office/officeart/2005/8/layout/default#1"/>
    <dgm:cxn modelId="{66A65388-698C-4502-BC9E-AB6501C21039}" type="presParOf" srcId="{3D34BBD5-6E5A-40EC-85EA-E671BE07B410}" destId="{30C56E90-AA10-4B60-A41E-F4F79A5D8166}" srcOrd="6" destOrd="0" presId="urn:microsoft.com/office/officeart/2005/8/layout/default#1"/>
    <dgm:cxn modelId="{32E3056F-5101-49FF-864E-A1205A1C5B56}" type="presParOf" srcId="{3D34BBD5-6E5A-40EC-85EA-E671BE07B410}" destId="{1081DA87-09C2-472D-AD64-9F116E2FFB0A}" srcOrd="7" destOrd="0" presId="urn:microsoft.com/office/officeart/2005/8/layout/default#1"/>
    <dgm:cxn modelId="{FA9F3559-EED8-4D42-9F58-81CE7D2C0665}" type="presParOf" srcId="{3D34BBD5-6E5A-40EC-85EA-E671BE07B410}" destId="{F4169247-3A8B-4F3B-A986-53605D391CEC}" srcOrd="8" destOrd="0" presId="urn:microsoft.com/office/officeart/2005/8/layout/default#1"/>
    <dgm:cxn modelId="{6E1CD624-FBEF-4AA3-88D0-3A6C8850A3DB}" type="presParOf" srcId="{3D34BBD5-6E5A-40EC-85EA-E671BE07B410}" destId="{A89CEC33-A2AA-4809-9542-9AC2D38D4F11}" srcOrd="9" destOrd="0" presId="urn:microsoft.com/office/officeart/2005/8/layout/default#1"/>
    <dgm:cxn modelId="{C7FF1B70-ED06-4099-ABBD-F07A91AED4CA}" type="presParOf" srcId="{3D34BBD5-6E5A-40EC-85EA-E671BE07B410}" destId="{9CEE0955-2E85-462C-8CC6-C78227E3A6C6}" srcOrd="10" destOrd="0" presId="urn:microsoft.com/office/officeart/2005/8/layout/default#1"/>
    <dgm:cxn modelId="{711C824A-1AA6-4E1A-BCBE-B2C599DE64F1}" type="presParOf" srcId="{3D34BBD5-6E5A-40EC-85EA-E671BE07B410}" destId="{702785BB-40AC-4F50-9044-54A3015D0FE8}" srcOrd="11" destOrd="0" presId="urn:microsoft.com/office/officeart/2005/8/layout/default#1"/>
    <dgm:cxn modelId="{7CCA91C8-75D7-4491-A568-DDA86473FAF7}" type="presParOf" srcId="{3D34BBD5-6E5A-40EC-85EA-E671BE07B410}" destId="{8F6AA973-C77F-4BE6-AEF2-B9EFAF340155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F1AF-6BD0-4CA4-9FAC-A5F20C3DA2F7}">
      <dsp:nvSpPr>
        <dsp:cNvPr id="0" name=""/>
        <dsp:cNvSpPr/>
      </dsp:nvSpPr>
      <dsp:spPr>
        <a:xfrm rot="5400000">
          <a:off x="4685244" y="-1720208"/>
          <a:ext cx="1818873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Определение содержания и задач, планирование оздоровительной деятельности, создание методической базы: разработка системы физкультурно – оздоровительной работы в ДОУ;  создание условий для реализации проекта; изготовление нестандартного оборудования</a:t>
          </a:r>
          <a:r>
            <a:rPr lang="ru-RU" sz="16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b="1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63781" y="90045"/>
        <a:ext cx="5173010" cy="1641293"/>
      </dsp:txXfrm>
    </dsp:sp>
    <dsp:sp modelId="{11BD84A7-8823-46E1-B591-FA0BC9AFF182}">
      <dsp:nvSpPr>
        <dsp:cNvPr id="0" name=""/>
        <dsp:cNvSpPr/>
      </dsp:nvSpPr>
      <dsp:spPr>
        <a:xfrm>
          <a:off x="4018" y="135197"/>
          <a:ext cx="2959762" cy="15509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Организационный этап</a:t>
          </a:r>
          <a:endParaRPr lang="ru-RU" sz="23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79731" y="210910"/>
        <a:ext cx="2808336" cy="1399562"/>
      </dsp:txXfrm>
    </dsp:sp>
    <dsp:sp modelId="{52544676-410B-4B3A-8AEA-14774D495680}">
      <dsp:nvSpPr>
        <dsp:cNvPr id="0" name=""/>
        <dsp:cNvSpPr/>
      </dsp:nvSpPr>
      <dsp:spPr>
        <a:xfrm rot="5400000">
          <a:off x="4714830" y="122677"/>
          <a:ext cx="1759702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Практическая деятельность по взаимодействию педагога с детьми в процессе оздоровительной деятельности: соблюдение двигательного режима в ДОУ; коррекционная работа; оздоровительная работа; профилактическая работа; условия формирования навыков здорового образа жизни; работа с педагогами; работа с родителями.</a:t>
          </a:r>
          <a:endParaRPr lang="ru-RU" sz="1400" b="1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63781" y="1959628"/>
        <a:ext cx="5175898" cy="1587898"/>
      </dsp:txXfrm>
    </dsp:sp>
    <dsp:sp modelId="{EBB2937C-51C1-478A-99F8-790DD000F7A4}">
      <dsp:nvSpPr>
        <dsp:cNvPr id="0" name=""/>
        <dsp:cNvSpPr/>
      </dsp:nvSpPr>
      <dsp:spPr>
        <a:xfrm>
          <a:off x="4018" y="1957866"/>
          <a:ext cx="2959762" cy="15914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Содержательный этап</a:t>
          </a:r>
          <a:endParaRPr lang="ru-RU" sz="24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1705" y="2035553"/>
        <a:ext cx="2804388" cy="1436048"/>
      </dsp:txXfrm>
    </dsp:sp>
    <dsp:sp modelId="{4EC7652B-ADBD-4A8A-9295-2B8367432700}">
      <dsp:nvSpPr>
        <dsp:cNvPr id="0" name=""/>
        <dsp:cNvSpPr/>
      </dsp:nvSpPr>
      <dsp:spPr>
        <a:xfrm rot="5400000">
          <a:off x="4617021" y="2033786"/>
          <a:ext cx="1955320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Анализ проведенной работы, определение перспективности</a:t>
          </a:r>
          <a:r>
            <a:rPr lang="ru-RU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 в</a:t>
          </a:r>
          <a:r>
            <a:rPr lang="ru-RU" sz="14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недрение в практическую деятельность современных здоровьесберегающих педагогических технологий оздоровления детей; снижение уровня заболеваемости воспитанников образовательного процесса; оптимизация физического развития детей в ДОУ; совершенствование комплексного подхода оздоровления дошкольников; повышение компетенции родителей в области здоровьесбережения.</a:t>
          </a: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63782" y="3782477"/>
        <a:ext cx="5166349" cy="1764418"/>
      </dsp:txXfrm>
    </dsp:sp>
    <dsp:sp modelId="{2F70E480-1EC6-4451-B43C-647CDFDE19BD}">
      <dsp:nvSpPr>
        <dsp:cNvPr id="0" name=""/>
        <dsp:cNvSpPr/>
      </dsp:nvSpPr>
      <dsp:spPr>
        <a:xfrm>
          <a:off x="4018" y="4000961"/>
          <a:ext cx="2959762" cy="164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Результативный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этап</a:t>
          </a:r>
          <a:endParaRPr lang="ru-RU" sz="24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4205" y="4081148"/>
        <a:ext cx="2799388" cy="1482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1DD5A-03C6-4867-808C-E21DA63F51FF}">
      <dsp:nvSpPr>
        <dsp:cNvPr id="0" name=""/>
        <dsp:cNvSpPr/>
      </dsp:nvSpPr>
      <dsp:spPr>
        <a:xfrm>
          <a:off x="2748099" y="1940393"/>
          <a:ext cx="3181255" cy="11627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latin typeface="Times New Roman" pitchFamily="18" charset="0"/>
              <a:cs typeface="Times New Roman" pitchFamily="18" charset="0"/>
            </a:rPr>
            <a:t>Физическое развитие</a:t>
          </a:r>
          <a:endParaRPr lang="ru-RU" sz="21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3983" y="2110670"/>
        <a:ext cx="2249487" cy="822168"/>
      </dsp:txXfrm>
    </dsp:sp>
    <dsp:sp modelId="{8AADA39E-550E-4084-A52F-EF30351485D0}">
      <dsp:nvSpPr>
        <dsp:cNvPr id="0" name=""/>
        <dsp:cNvSpPr/>
      </dsp:nvSpPr>
      <dsp:spPr>
        <a:xfrm rot="5957172">
          <a:off x="4407241" y="1780543"/>
          <a:ext cx="40723" cy="3953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414335" y="1853580"/>
        <a:ext cx="28506" cy="237195"/>
      </dsp:txXfrm>
    </dsp:sp>
    <dsp:sp modelId="{3A5BDDC9-C9A8-42E1-9A51-25CB0C6D897C}">
      <dsp:nvSpPr>
        <dsp:cNvPr id="0" name=""/>
        <dsp:cNvSpPr/>
      </dsp:nvSpPr>
      <dsp:spPr>
        <a:xfrm>
          <a:off x="2857521" y="757227"/>
          <a:ext cx="3333220" cy="1261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Социально – коммуникативное развитие</a:t>
          </a:r>
          <a:endParaRPr lang="ru-RU" sz="2100" b="1" i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345660" y="941930"/>
        <a:ext cx="2356942" cy="891828"/>
      </dsp:txXfrm>
    </dsp:sp>
    <dsp:sp modelId="{61345E0D-12BF-437B-BA75-A8F174C16139}">
      <dsp:nvSpPr>
        <dsp:cNvPr id="0" name=""/>
        <dsp:cNvSpPr/>
      </dsp:nvSpPr>
      <dsp:spPr>
        <a:xfrm rot="10823680">
          <a:off x="5620940" y="2333674"/>
          <a:ext cx="217750" cy="3953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5686264" y="2412964"/>
        <a:ext cx="152425" cy="237195"/>
      </dsp:txXfrm>
    </dsp:sp>
    <dsp:sp modelId="{3A923F55-0BE1-441A-81F0-524349AC76FD}">
      <dsp:nvSpPr>
        <dsp:cNvPr id="0" name=""/>
        <dsp:cNvSpPr/>
      </dsp:nvSpPr>
      <dsp:spPr>
        <a:xfrm>
          <a:off x="5518061" y="1813943"/>
          <a:ext cx="3125936" cy="14534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smtClean="0">
              <a:latin typeface="Times New Roman" pitchFamily="18" charset="0"/>
              <a:cs typeface="Times New Roman" pitchFamily="18" charset="0"/>
            </a:rPr>
            <a:t>Познавательное развитие </a:t>
          </a:r>
          <a:endParaRPr lang="ru-RU" sz="21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75844" y="2026789"/>
        <a:ext cx="2210370" cy="1027711"/>
      </dsp:txXfrm>
    </dsp:sp>
    <dsp:sp modelId="{EB266054-4923-408D-A27C-E68F81B1AD34}">
      <dsp:nvSpPr>
        <dsp:cNvPr id="0" name=""/>
        <dsp:cNvSpPr/>
      </dsp:nvSpPr>
      <dsp:spPr>
        <a:xfrm rot="5306553">
          <a:off x="4333608" y="2945710"/>
          <a:ext cx="44040" cy="3953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340034" y="3018171"/>
        <a:ext cx="30828" cy="237195"/>
      </dsp:txXfrm>
    </dsp:sp>
    <dsp:sp modelId="{5933EBE1-D25D-4409-A8EE-A5438ED6CED4}">
      <dsp:nvSpPr>
        <dsp:cNvPr id="0" name=""/>
        <dsp:cNvSpPr/>
      </dsp:nvSpPr>
      <dsp:spPr>
        <a:xfrm>
          <a:off x="2786086" y="3186115"/>
          <a:ext cx="3175700" cy="1261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latin typeface="Times New Roman" pitchFamily="18" charset="0"/>
              <a:cs typeface="Times New Roman" pitchFamily="18" charset="0"/>
            </a:rPr>
            <a:t>Речевое    развитие</a:t>
          </a:r>
          <a:endParaRPr lang="ru-RU" sz="21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1156" y="3370818"/>
        <a:ext cx="2245560" cy="891828"/>
      </dsp:txXfrm>
    </dsp:sp>
    <dsp:sp modelId="{56381007-3F52-42CA-8945-7929E8D8CE0C}">
      <dsp:nvSpPr>
        <dsp:cNvPr id="0" name=""/>
        <dsp:cNvSpPr/>
      </dsp:nvSpPr>
      <dsp:spPr>
        <a:xfrm rot="47245">
          <a:off x="2846650" y="2305198"/>
          <a:ext cx="234759" cy="3953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846653" y="2383779"/>
        <a:ext cx="164331" cy="237195"/>
      </dsp:txXfrm>
    </dsp:sp>
    <dsp:sp modelId="{503CF1B6-8531-42D9-8473-50997B3BB90B}">
      <dsp:nvSpPr>
        <dsp:cNvPr id="0" name=""/>
        <dsp:cNvSpPr/>
      </dsp:nvSpPr>
      <dsp:spPr>
        <a:xfrm>
          <a:off x="0" y="1757363"/>
          <a:ext cx="3192850" cy="14534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latin typeface="Times New Roman" pitchFamily="18" charset="0"/>
              <a:cs typeface="Times New Roman" pitchFamily="18" charset="0"/>
            </a:rPr>
            <a:t>Художественно – эстетическое развитие</a:t>
          </a:r>
          <a:endParaRPr lang="ru-RU" sz="21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7582" y="1970209"/>
        <a:ext cx="2257686" cy="10277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6105C-45E9-4D6D-9B38-A5D103E28987}">
      <dsp:nvSpPr>
        <dsp:cNvPr id="0" name=""/>
        <dsp:cNvSpPr/>
      </dsp:nvSpPr>
      <dsp:spPr>
        <a:xfrm>
          <a:off x="2814318" y="1179"/>
          <a:ext cx="4928120" cy="10510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По физической культуре, по познавательному развитию, по речевому развитию, по художественно – эстетическому развитию, по социально – коммуникативному развитию</a:t>
          </a:r>
          <a:endParaRPr lang="ru-RU" sz="1400" kern="1200" dirty="0"/>
        </a:p>
      </dsp:txBody>
      <dsp:txXfrm>
        <a:off x="2814318" y="132555"/>
        <a:ext cx="4533993" cy="788254"/>
      </dsp:txXfrm>
    </dsp:sp>
    <dsp:sp modelId="{2679465D-5053-4F5D-9D54-5D7723D6F2F8}">
      <dsp:nvSpPr>
        <dsp:cNvPr id="0" name=""/>
        <dsp:cNvSpPr/>
      </dsp:nvSpPr>
      <dsp:spPr>
        <a:xfrm>
          <a:off x="144952" y="158174"/>
          <a:ext cx="2327157" cy="7370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НОД</a:t>
          </a:r>
          <a:endParaRPr lang="ru-RU" sz="1700" kern="1200" dirty="0"/>
        </a:p>
      </dsp:txBody>
      <dsp:txXfrm>
        <a:off x="180930" y="194152"/>
        <a:ext cx="2255201" cy="665059"/>
      </dsp:txXfrm>
    </dsp:sp>
    <dsp:sp modelId="{BFDFE8A1-FFDE-4385-8647-2BE6ABA78BC1}">
      <dsp:nvSpPr>
        <dsp:cNvPr id="0" name=""/>
        <dsp:cNvSpPr/>
      </dsp:nvSpPr>
      <dsp:spPr>
        <a:xfrm>
          <a:off x="2814301" y="1125887"/>
          <a:ext cx="4928120" cy="10426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Утренняя гимнастика, подвижные игры в группе и на прогулке, закаливающие процедуры, все виды гимнастик, индивидуальная работа по развитию движений  в группе и на прогулке</a:t>
          </a:r>
          <a:endParaRPr lang="ru-RU" sz="1400" kern="1200" dirty="0"/>
        </a:p>
      </dsp:txBody>
      <dsp:txXfrm>
        <a:off x="2814301" y="1256220"/>
        <a:ext cx="4537121" cy="781997"/>
      </dsp:txXfrm>
    </dsp:sp>
    <dsp:sp modelId="{28D7409B-088B-4F08-B2E1-6EAF7F3A04FB}">
      <dsp:nvSpPr>
        <dsp:cNvPr id="0" name=""/>
        <dsp:cNvSpPr/>
      </dsp:nvSpPr>
      <dsp:spPr>
        <a:xfrm>
          <a:off x="144968" y="1278711"/>
          <a:ext cx="2327124" cy="737015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Режимные моменты</a:t>
          </a:r>
          <a:endParaRPr lang="ru-RU" sz="1700" kern="1200" dirty="0"/>
        </a:p>
      </dsp:txBody>
      <dsp:txXfrm>
        <a:off x="180946" y="1314689"/>
        <a:ext cx="2255168" cy="665059"/>
      </dsp:txXfrm>
    </dsp:sp>
    <dsp:sp modelId="{01D87698-48BB-4567-8A0F-6020BBADBE0A}">
      <dsp:nvSpPr>
        <dsp:cNvPr id="0" name=""/>
        <dsp:cNvSpPr/>
      </dsp:nvSpPr>
      <dsp:spPr>
        <a:xfrm>
          <a:off x="2813046" y="2242252"/>
          <a:ext cx="4932937" cy="10891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Самостоятельные игры в помещении с элементами двигательной активности. Самостоятельная двигательная деятельность в группе и на прогулке.                   Использование пособий физкультурного уголка</a:t>
          </a:r>
          <a:endParaRPr lang="ru-RU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3046" y="2378395"/>
        <a:ext cx="4524510" cy="816855"/>
      </dsp:txXfrm>
    </dsp:sp>
    <dsp:sp modelId="{F16978A1-F1CB-4554-B1A6-7A64ED8DF254}">
      <dsp:nvSpPr>
        <dsp:cNvPr id="0" name=""/>
        <dsp:cNvSpPr/>
      </dsp:nvSpPr>
      <dsp:spPr>
        <a:xfrm>
          <a:off x="141022" y="2418314"/>
          <a:ext cx="2329431" cy="737015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Самостоятельная деятельность	</a:t>
          </a:r>
          <a:endParaRPr lang="ru-RU" sz="1700" kern="1200" dirty="0"/>
        </a:p>
      </dsp:txBody>
      <dsp:txXfrm>
        <a:off x="177000" y="2454292"/>
        <a:ext cx="2257475" cy="665059"/>
      </dsp:txXfrm>
    </dsp:sp>
    <dsp:sp modelId="{6F9B868B-D2C4-4181-AA58-D2D1573D0D69}">
      <dsp:nvSpPr>
        <dsp:cNvPr id="0" name=""/>
        <dsp:cNvSpPr/>
      </dsp:nvSpPr>
      <dsp:spPr>
        <a:xfrm>
          <a:off x="2813046" y="3405094"/>
          <a:ext cx="4932937" cy="11196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1" i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Совместные мероприятия ДОУ и семьи.                Спортивные праздники досуги и развлечения, дни здоровья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i="1" kern="1200" dirty="0">
            <a:effectLst/>
            <a:latin typeface="Times New Roman" pitchFamily="18" charset="0"/>
            <a:ea typeface="Times New Roman"/>
            <a:cs typeface="Times New Roman" pitchFamily="18" charset="0"/>
          </a:endParaRPr>
        </a:p>
      </dsp:txBody>
      <dsp:txXfrm>
        <a:off x="2813046" y="3545055"/>
        <a:ext cx="4513054" cy="839767"/>
      </dsp:txXfrm>
    </dsp:sp>
    <dsp:sp modelId="{6B63D7D8-FB39-4049-9325-CC47685480B7}">
      <dsp:nvSpPr>
        <dsp:cNvPr id="0" name=""/>
        <dsp:cNvSpPr/>
      </dsp:nvSpPr>
      <dsp:spPr>
        <a:xfrm>
          <a:off x="141022" y="3596431"/>
          <a:ext cx="2329431" cy="73701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Взаимодействие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с родителями</a:t>
          </a:r>
          <a:endParaRPr lang="ru-RU" sz="1700" kern="1200" dirty="0"/>
        </a:p>
      </dsp:txBody>
      <dsp:txXfrm>
        <a:off x="177000" y="3632409"/>
        <a:ext cx="2257475" cy="665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FC699-109E-460D-A268-C9C753482510}">
      <dsp:nvSpPr>
        <dsp:cNvPr id="0" name=""/>
        <dsp:cNvSpPr/>
      </dsp:nvSpPr>
      <dsp:spPr>
        <a:xfrm>
          <a:off x="756315" y="0"/>
          <a:ext cx="2294413" cy="1337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Медико-профuлактические технологии 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6315" y="0"/>
        <a:ext cx="2294413" cy="1337149"/>
      </dsp:txXfrm>
    </dsp:sp>
    <dsp:sp modelId="{0DCFD308-D6DA-4032-BDE4-8DB1EC7B4EF2}">
      <dsp:nvSpPr>
        <dsp:cNvPr id="0" name=""/>
        <dsp:cNvSpPr/>
      </dsp:nvSpPr>
      <dsp:spPr>
        <a:xfrm>
          <a:off x="3357546" y="2"/>
          <a:ext cx="2307487" cy="1363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Технологии сохранения и стимулирования здоровья 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57546" y="2"/>
        <a:ext cx="2307487" cy="1363520"/>
      </dsp:txXfrm>
    </dsp:sp>
    <dsp:sp modelId="{81B273D8-6962-424C-BF4D-B284A0DF6E63}">
      <dsp:nvSpPr>
        <dsp:cNvPr id="0" name=""/>
        <dsp:cNvSpPr/>
      </dsp:nvSpPr>
      <dsp:spPr>
        <a:xfrm>
          <a:off x="6102631" y="14871"/>
          <a:ext cx="2272944" cy="1337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Технологии обучения здоровому образу жизни</a:t>
          </a: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02631" y="14871"/>
        <a:ext cx="2272944" cy="1337787"/>
      </dsp:txXfrm>
    </dsp:sp>
    <dsp:sp modelId="{30C56E90-AA10-4B60-A41E-F4F79A5D8166}">
      <dsp:nvSpPr>
        <dsp:cNvPr id="0" name=""/>
        <dsp:cNvSpPr/>
      </dsp:nvSpPr>
      <dsp:spPr>
        <a:xfrm>
          <a:off x="845538" y="1492069"/>
          <a:ext cx="2261145" cy="1320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Коррекционные технологии 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5538" y="1492069"/>
        <a:ext cx="2261145" cy="1320075"/>
      </dsp:txXfrm>
    </dsp:sp>
    <dsp:sp modelId="{F4169247-3A8B-4F3B-A986-53605D391CEC}">
      <dsp:nvSpPr>
        <dsp:cNvPr id="0" name=""/>
        <dsp:cNvSpPr/>
      </dsp:nvSpPr>
      <dsp:spPr>
        <a:xfrm>
          <a:off x="3398137" y="1516654"/>
          <a:ext cx="2245436" cy="1317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Технологии обеспечения социально – психологического благополучия ребёнка в ДОУ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8137" y="1516654"/>
        <a:ext cx="2245436" cy="1317542"/>
      </dsp:txXfrm>
    </dsp:sp>
    <dsp:sp modelId="{9CEE0955-2E85-462C-8CC6-C78227E3A6C6}">
      <dsp:nvSpPr>
        <dsp:cNvPr id="0" name=""/>
        <dsp:cNvSpPr/>
      </dsp:nvSpPr>
      <dsp:spPr>
        <a:xfrm>
          <a:off x="6066770" y="1522073"/>
          <a:ext cx="2266169" cy="1277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Технологии здоровьесбережения и здоровьеобогащения педагогов  ДО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66770" y="1522073"/>
        <a:ext cx="2266169" cy="1277032"/>
      </dsp:txXfrm>
    </dsp:sp>
    <dsp:sp modelId="{8F6AA973-C77F-4BE6-AEF2-B9EFAF340155}">
      <dsp:nvSpPr>
        <dsp:cNvPr id="0" name=""/>
        <dsp:cNvSpPr/>
      </dsp:nvSpPr>
      <dsp:spPr>
        <a:xfrm>
          <a:off x="3428990" y="3012923"/>
          <a:ext cx="2286018" cy="13427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Технологии валеологического просвещения родителей</a:t>
          </a:r>
          <a:r>
            <a:rPr lang="ru-RU" sz="1600" kern="1200" dirty="0" smtClean="0"/>
            <a:t> </a:t>
          </a:r>
          <a:endParaRPr lang="ru-RU" sz="1600" kern="1200" dirty="0"/>
        </a:p>
      </dsp:txBody>
      <dsp:txXfrm>
        <a:off x="3428990" y="3012923"/>
        <a:ext cx="2286018" cy="1342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7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1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009954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 организации взаимодействия педагогов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детьми в процессе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оздоровительной деятельности в ДОУ» 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Выполнила: педагог психолог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Комиссарова Екатерина Игоревна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/с №9 «Семицветик»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г. Серпухова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643314"/>
            <a:ext cx="3714776" cy="24424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выполнения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"/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Физкультурный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зал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Спортивные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уголки в каждой возрастной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группе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Бассейн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"/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портивная площадка</a:t>
            </a:r>
            <a:endParaRPr lang="ru-RU" sz="2400" b="1" i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</a:rPr>
              <a:t>Процедурный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</a:rPr>
              <a:t>кабинет и 2 изолятора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4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поставленных задач: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Здоровьесберегающие педагогические технологии, применяемые в ДОУ</a:t>
            </a: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500306"/>
          <a:ext cx="9144000" cy="435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Практическая 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значимость:</a:t>
            </a:r>
            <a:b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lvl="0" algn="just">
              <a:spcAft>
                <a:spcPts val="100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ru-RU" sz="22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Достижение </a:t>
            </a:r>
            <a:r>
              <a:rPr lang="ru-RU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качественного физического развития, осознание необходимости сохранять и укреплять свое здоровье.</a:t>
            </a:r>
          </a:p>
          <a:p>
            <a:pPr lvl="0" algn="just">
              <a:spcAft>
                <a:spcPts val="100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ru-RU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Формирование основ здоровьесбережения через реализацию здоровьесберегающих технологий.</a:t>
            </a:r>
          </a:p>
          <a:p>
            <a:pPr lvl="0" algn="just">
              <a:spcAft>
                <a:spcPts val="100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ru-RU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Формирование основ здорового образа жизни в рамках единого образовательного пространства для педагогов, детей и родителей.</a:t>
            </a:r>
          </a:p>
          <a:p>
            <a:pPr lvl="0" algn="just">
              <a:spcAft>
                <a:spcPts val="100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Сотрудничество взрослого и ребёнка в процессе оздоровительной    деятельности. Содержание работы может быть использовано педагогами  дошкольных образовательных учреждений.</a:t>
            </a:r>
            <a:endParaRPr lang="ru-RU" sz="22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31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sz="8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Комарова О.А. Взаимодействие педагога и детей в условиях среды дошкольного учреждения. [Текст]/  О.А. Комарова. – Дискуссия; 2011г.</a:t>
            </a:r>
          </a:p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sz="8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Борисова, Е. Н. Система организации физкультурно-оздоровительной работы с дошкольниками. [Текст]/  Е. Н. Борисова. – М.: Глобус; 2009г. </a:t>
            </a:r>
          </a:p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sz="88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Желобкович</a:t>
            </a:r>
            <a:r>
              <a:rPr lang="ru-RU" sz="8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Е.Ф. Физкультурные занятия в детском саду.[Текст]/ Е.Ф. </a:t>
            </a:r>
            <a:r>
              <a:rPr lang="ru-RU" sz="88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Желобкович</a:t>
            </a:r>
            <a:r>
              <a:rPr lang="ru-RU" sz="8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– М.: Издательство «Скрипторий », 2010 г.</a:t>
            </a:r>
          </a:p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sz="8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Пономарева, С. А., Зарубина, Т. Г. Системный подход к оздоровлению детей в ДОУ. [Текст]/   С. А.Пономарева, Т. Г.  Зарубина – Ж – л «Инструктор по физкультуре», № 4, 2011 г.</a:t>
            </a:r>
          </a:p>
          <a:p>
            <a:pPr lvl="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8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Алямовская, В.Г. Современные подходы к оздоровлению детей в дошкольном образовательном учреждении. [Текст]  / В.Г. Алямовская Дошкольное образование. – 2004г.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950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 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Разработанная  система физкультурно – оздоровительной работы в ДОУ, основанная на взаимодействии педагогов с детьми в процессе оздоровительной деятельности позволит эффективно способствовать укреплению и сохранению здоровья воспитанников. Грамотная организация такого взаимодействия педагога с детьми будет  способствовать повышению двигательной деятельности каждого ребенка, укреплению здоровья, формированию навыков здорового образа жизни, его всестороннему психофизическому развитию.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44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48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Актуальность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28670"/>
            <a:ext cx="8229600" cy="574069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Сохранение здоровья </a:t>
            </a: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населения является ключевым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вопросом. В </a:t>
            </a: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современном мире на детей – дошкольников  ложится большая психологическая нагрузка, быстрый темп жизни требует выносливости и хорошей физической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формы. Задача </a:t>
            </a: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любого дошкольного учреждения, научить ребенка культуре физического воспитания, приучить его к тому, что поддержание спортивной формы, а также сохранение и укрепление здоровья – это естественный процесс.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Эта </a:t>
            </a: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задача осуществляется в процессе качественно организованного взаимодействия педагога с детьми в процессе оздоровительной деятельности.</a:t>
            </a: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2300" b="1" i="1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8407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Выявление 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тех методов взаимодействия педагогов с детьми в процессе оздоровительной деятельности, которые смогут обеспечить ребёнку гармоничное развитие, помогут использовать резервы своего организма для сохранения, укрепления здоровья и повышения его уровня, а также будут способствовать приобщению детей к физической культуре, как фундаментальной составляющей общечеловеческой культуры, через реализацию здоровьесберегающих технологий в условиях ДОУ.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29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Задачи:</a:t>
            </a:r>
            <a:b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8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Изучить научно – методическую литературу по вопросам взаимодействия педагогов с детьми старшего дошкольного возраста в процессе оздоровительной деятельности в условиях ДОУ.</a:t>
            </a:r>
          </a:p>
          <a:p>
            <a:pPr lvl="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8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Посредством конкретной практической деятельности педагогов создать условия для укрепления физического и психического здоровья детей.</a:t>
            </a:r>
          </a:p>
          <a:p>
            <a:pPr lvl="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8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Определить модель двигательного режима в ДОУ, комплексно подходить к отбору программного содержания и методике проведения НОД по ОО «Физическое развитие».</a:t>
            </a:r>
          </a:p>
          <a:p>
            <a:pPr lvl="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8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Организовать профилактическую, оздоровительную работу в условиях ДОУ посредством реализации здоровьесберегающих технологий.</a:t>
            </a:r>
          </a:p>
          <a:p>
            <a:pPr lvl="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8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Выявить наиболее эффективные формы взаимодействия педагога с детьми для формирования основ физической культуры и представлений о здоровом образе жизни через интеграцию образовательных областей.</a:t>
            </a:r>
          </a:p>
          <a:p>
            <a:pPr lvl="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8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Способствовать формированию у воспитанников эмоционально – волевой сферы средствами физического воспитания.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3-tub-ru.yandex.net/i?id=124564101-3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9732" y="357166"/>
            <a:ext cx="3300887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        Участники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проекта: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старшие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дошкольники,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инструктор 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физической культуре, воспитатели, 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психолог,  родители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Предмет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исследования:  </a:t>
            </a:r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процесс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организации взаимодействия педагогов с детьми в процессе оздоровительной деятельности в ДОУ.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67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Этапы: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253035"/>
              </p:ext>
            </p:extLst>
          </p:nvPr>
        </p:nvGraphicFramePr>
        <p:xfrm>
          <a:off x="428596" y="785794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Интеграция                    образовательных областей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643998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79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858148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Технология работы по взаимодействию педагога с детьми процессе оздоровительной деятельности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Целевые ориентиры</a:t>
            </a:r>
            <a:b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Ребёнок уверен в своих силах, открыт внешнему миру, положительно относится к себе и к другим, обладает чувством собственного достоинства, активно взаимодействует со сверстниками и взрослыми.</a:t>
            </a:r>
          </a:p>
          <a:p>
            <a:pPr lvl="0">
              <a:buFont typeface="Wingdings" pitchFamily="2" charset="2"/>
              <a:buChar char="Ø"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У ребёнка развита крупная и мелкая моторика. Он может контролировать свои движения и управлять ими.</a:t>
            </a:r>
          </a:p>
          <a:p>
            <a:pPr lvl="0">
              <a:buFont typeface="Wingdings" pitchFamily="2" charset="2"/>
              <a:buChar char="Ø"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Ребёнок способен к волевым усилиям в разных видах деятельности, преодолевать сиюминутные побуждения, доводить до конца начатое дело, может следовать социальным нормам поведения и правилам в разных видах деятельности, во взаимоотношениях со взрослыми и сверстниками, правилам безопасного поведения и личной гигиены.</a:t>
            </a:r>
          </a:p>
          <a:p>
            <a:pPr lvl="0">
              <a:buFont typeface="Wingdings" pitchFamily="2" charset="2"/>
              <a:buChar char="Ø"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У ребенка сформирована эмоционально – волевая сфера.</a:t>
            </a:r>
          </a:p>
          <a:p>
            <a:pPr lvl="0">
              <a:buFont typeface="Wingdings" pitchFamily="2" charset="2"/>
              <a:buChar char="Ø"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У ребенка позитивное отношение к самому себе и окружающему миру.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572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991</Words>
  <Application>Microsoft Office PowerPoint</Application>
  <PresentationFormat>Экран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Тема: «Процесс организации взаимодействия педагогов  с детьми в процессе  оздоровительной деятельности в ДОУ»                                                                           Выполнила: педагог психолог                                                              Комиссарова Екатерина Игоревна                                                                                                                                                         МДОУ д/с №9 «Семицветик»                                                                                                  г. Серпухова                                                                                   </vt:lpstr>
      <vt:lpstr>Актуальность</vt:lpstr>
      <vt:lpstr>Цель:</vt:lpstr>
      <vt:lpstr>Задачи: </vt:lpstr>
      <vt:lpstr>           Участники проекта: </vt:lpstr>
      <vt:lpstr>Этапы:</vt:lpstr>
      <vt:lpstr>      Интеграция                    образовательных областей</vt:lpstr>
      <vt:lpstr>Технология работы по взаимодействию педагога с детьми процессе оздоровительной деятельности</vt:lpstr>
      <vt:lpstr>Целевые ориентиры </vt:lpstr>
      <vt:lpstr>Условия для выполнения задачи:</vt:lpstr>
      <vt:lpstr>Реализация поставленных задач:</vt:lpstr>
      <vt:lpstr> Практическая значимость: </vt:lpstr>
      <vt:lpstr>Список литературы</vt:lpstr>
      <vt:lpstr>Заключение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33</cp:revision>
  <dcterms:created xsi:type="dcterms:W3CDTF">2013-01-06T18:32:13Z</dcterms:created>
  <dcterms:modified xsi:type="dcterms:W3CDTF">2014-12-11T14:44:16Z</dcterms:modified>
</cp:coreProperties>
</file>