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76" r:id="rId4"/>
    <p:sldId id="278" r:id="rId5"/>
    <p:sldId id="259" r:id="rId6"/>
    <p:sldId id="282" r:id="rId7"/>
    <p:sldId id="283" r:id="rId8"/>
    <p:sldId id="277" r:id="rId9"/>
    <p:sldId id="280" r:id="rId10"/>
    <p:sldId id="279" r:id="rId11"/>
    <p:sldId id="284" r:id="rId12"/>
    <p:sldId id="285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80445-192D-4B95-B5F4-4AB1035CD81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82335C0-DC32-42BB-BBEE-9CF881DFDE1E}">
      <dgm:prSet phldrT="[Текст]" phldr="1"/>
      <dgm:spPr/>
      <dgm:t>
        <a:bodyPr/>
        <a:lstStyle/>
        <a:p>
          <a:endParaRPr lang="ru-RU"/>
        </a:p>
      </dgm:t>
    </dgm:pt>
    <dgm:pt modelId="{8A63EF4D-3CE1-4CF2-9014-D206DBD38FE3}" type="parTrans" cxnId="{901C2C03-F72D-4AEC-8AFB-7AED46A746D1}">
      <dgm:prSet/>
      <dgm:spPr/>
      <dgm:t>
        <a:bodyPr/>
        <a:lstStyle/>
        <a:p>
          <a:endParaRPr lang="ru-RU"/>
        </a:p>
      </dgm:t>
    </dgm:pt>
    <dgm:pt modelId="{EF6399A0-C143-4676-8AA4-830ECA3BC14D}" type="sibTrans" cxnId="{901C2C03-F72D-4AEC-8AFB-7AED46A746D1}">
      <dgm:prSet/>
      <dgm:spPr/>
      <dgm:t>
        <a:bodyPr/>
        <a:lstStyle/>
        <a:p>
          <a:endParaRPr lang="ru-RU"/>
        </a:p>
      </dgm:t>
    </dgm:pt>
    <dgm:pt modelId="{AFED0E5D-A612-4695-8914-75C0E32C97C6}">
      <dgm:prSet phldrT="[Текст]" phldr="1"/>
      <dgm:spPr/>
      <dgm:t>
        <a:bodyPr/>
        <a:lstStyle/>
        <a:p>
          <a:endParaRPr lang="ru-RU"/>
        </a:p>
      </dgm:t>
    </dgm:pt>
    <dgm:pt modelId="{AE98D223-B4D6-4079-BAB6-71F18658C1DE}" type="parTrans" cxnId="{DA5678B9-8AF9-487C-BDF7-A435A97E0FE2}">
      <dgm:prSet/>
      <dgm:spPr/>
      <dgm:t>
        <a:bodyPr/>
        <a:lstStyle/>
        <a:p>
          <a:endParaRPr lang="ru-RU"/>
        </a:p>
      </dgm:t>
    </dgm:pt>
    <dgm:pt modelId="{D56B488F-5620-48DD-9095-B6ACE6087F3D}" type="sibTrans" cxnId="{DA5678B9-8AF9-487C-BDF7-A435A97E0FE2}">
      <dgm:prSet/>
      <dgm:spPr/>
      <dgm:t>
        <a:bodyPr/>
        <a:lstStyle/>
        <a:p>
          <a:endParaRPr lang="ru-RU"/>
        </a:p>
      </dgm:t>
    </dgm:pt>
    <dgm:pt modelId="{2A321EFA-630B-40A4-94C3-74B3C0233335}">
      <dgm:prSet phldrT="[Текст]" phldr="1"/>
      <dgm:spPr/>
      <dgm:t>
        <a:bodyPr/>
        <a:lstStyle/>
        <a:p>
          <a:endParaRPr lang="ru-RU"/>
        </a:p>
      </dgm:t>
    </dgm:pt>
    <dgm:pt modelId="{F04ACE94-3A37-4B95-8E84-517571EC4B20}" type="parTrans" cxnId="{6C215F7C-9AB1-45CE-B633-8119E35667D5}">
      <dgm:prSet/>
      <dgm:spPr/>
      <dgm:t>
        <a:bodyPr/>
        <a:lstStyle/>
        <a:p>
          <a:endParaRPr lang="ru-RU"/>
        </a:p>
      </dgm:t>
    </dgm:pt>
    <dgm:pt modelId="{6D55FE5A-B602-4DDF-B8B9-9B306C85423E}" type="sibTrans" cxnId="{6C215F7C-9AB1-45CE-B633-8119E35667D5}">
      <dgm:prSet/>
      <dgm:spPr/>
      <dgm:t>
        <a:bodyPr/>
        <a:lstStyle/>
        <a:p>
          <a:endParaRPr lang="ru-RU"/>
        </a:p>
      </dgm:t>
    </dgm:pt>
    <dgm:pt modelId="{BC9FA1B2-DF20-488B-8E76-6FF7F2901DBA}">
      <dgm:prSet phldrT="[Текст]" phldr="1"/>
      <dgm:spPr/>
      <dgm:t>
        <a:bodyPr/>
        <a:lstStyle/>
        <a:p>
          <a:endParaRPr lang="ru-RU"/>
        </a:p>
      </dgm:t>
    </dgm:pt>
    <dgm:pt modelId="{BE51E725-1B0D-47E8-9E50-1EB0FC9A6A83}" type="parTrans" cxnId="{D8754CE5-FF68-41EC-ABBA-8A34ED16DE0F}">
      <dgm:prSet/>
      <dgm:spPr/>
      <dgm:t>
        <a:bodyPr/>
        <a:lstStyle/>
        <a:p>
          <a:endParaRPr lang="ru-RU"/>
        </a:p>
      </dgm:t>
    </dgm:pt>
    <dgm:pt modelId="{0D343B26-8C3E-4EEB-A59B-946EB5EA0D46}" type="sibTrans" cxnId="{D8754CE5-FF68-41EC-ABBA-8A34ED16DE0F}">
      <dgm:prSet/>
      <dgm:spPr/>
      <dgm:t>
        <a:bodyPr/>
        <a:lstStyle/>
        <a:p>
          <a:endParaRPr lang="ru-RU"/>
        </a:p>
      </dgm:t>
    </dgm:pt>
    <dgm:pt modelId="{3BCB45D7-AA80-4F27-AE39-BB1B5BDDACD3}">
      <dgm:prSet phldrT="[Текст]" phldr="1"/>
      <dgm:spPr/>
      <dgm:t>
        <a:bodyPr/>
        <a:lstStyle/>
        <a:p>
          <a:endParaRPr lang="ru-RU"/>
        </a:p>
      </dgm:t>
    </dgm:pt>
    <dgm:pt modelId="{C0C139D4-57C3-4619-B90E-A518825295DC}" type="parTrans" cxnId="{ECF821AC-9700-4639-B32F-C85793D70F61}">
      <dgm:prSet/>
      <dgm:spPr/>
      <dgm:t>
        <a:bodyPr/>
        <a:lstStyle/>
        <a:p>
          <a:endParaRPr lang="ru-RU"/>
        </a:p>
      </dgm:t>
    </dgm:pt>
    <dgm:pt modelId="{CEB1B894-B710-4565-AE71-64900F35BAF7}" type="sibTrans" cxnId="{ECF821AC-9700-4639-B32F-C85793D70F61}">
      <dgm:prSet/>
      <dgm:spPr/>
      <dgm:t>
        <a:bodyPr/>
        <a:lstStyle/>
        <a:p>
          <a:endParaRPr lang="ru-RU"/>
        </a:p>
      </dgm:t>
    </dgm:pt>
    <dgm:pt modelId="{8B7572C0-A66E-41E6-B409-9AD3103ED8C7}">
      <dgm:prSet phldrT="[Текст]" phldr="1"/>
      <dgm:spPr/>
      <dgm:t>
        <a:bodyPr/>
        <a:lstStyle/>
        <a:p>
          <a:endParaRPr lang="ru-RU"/>
        </a:p>
      </dgm:t>
    </dgm:pt>
    <dgm:pt modelId="{DCF2E209-A504-4B6E-8438-8F557723F478}" type="parTrans" cxnId="{497029F4-75C3-4588-8278-9C11DA9C0AEE}">
      <dgm:prSet/>
      <dgm:spPr/>
      <dgm:t>
        <a:bodyPr/>
        <a:lstStyle/>
        <a:p>
          <a:endParaRPr lang="ru-RU"/>
        </a:p>
      </dgm:t>
    </dgm:pt>
    <dgm:pt modelId="{1D54C631-CD8A-4BD4-94B0-4E1B3E05FAB7}" type="sibTrans" cxnId="{497029F4-75C3-4588-8278-9C11DA9C0AEE}">
      <dgm:prSet/>
      <dgm:spPr/>
      <dgm:t>
        <a:bodyPr/>
        <a:lstStyle/>
        <a:p>
          <a:endParaRPr lang="ru-RU"/>
        </a:p>
      </dgm:t>
    </dgm:pt>
    <dgm:pt modelId="{1F1774C2-239C-4F1F-8C73-CB02FFFBF4AD}" type="pres">
      <dgm:prSet presAssocID="{4BA80445-192D-4B95-B5F4-4AB1035CD81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803D123-2426-452E-A037-26AE6263C0CE}" type="pres">
      <dgm:prSet presAssocID="{D82335C0-DC32-42BB-BBEE-9CF881DFDE1E}" presName="composite" presStyleCnt="0"/>
      <dgm:spPr/>
    </dgm:pt>
    <dgm:pt modelId="{36A7559D-0377-45AC-95E6-E6C91072FAE2}" type="pres">
      <dgm:prSet presAssocID="{D82335C0-DC32-42BB-BBEE-9CF881DFDE1E}" presName="Parent1" presStyleLbl="node1" presStyleIdx="0" presStyleCnt="6" custLinFactY="-100000" custLinFactNeighborX="-13640" custLinFactNeighborY="-1169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30ABE-03BD-4EDD-ABD9-3B0998DB2301}" type="pres">
      <dgm:prSet presAssocID="{D82335C0-DC32-42BB-BBEE-9CF881DFDE1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54EF1-8249-4B58-9749-1CA70A49DC7B}" type="pres">
      <dgm:prSet presAssocID="{D82335C0-DC32-42BB-BBEE-9CF881DFDE1E}" presName="BalanceSpacing" presStyleCnt="0"/>
      <dgm:spPr/>
    </dgm:pt>
    <dgm:pt modelId="{EE03E245-4A91-436A-8C16-4D6EFFA4AD2E}" type="pres">
      <dgm:prSet presAssocID="{D82335C0-DC32-42BB-BBEE-9CF881DFDE1E}" presName="BalanceSpacing1" presStyleCnt="0"/>
      <dgm:spPr/>
    </dgm:pt>
    <dgm:pt modelId="{3A6D16CC-CA39-4D2E-9325-8CAD4B50D3FB}" type="pres">
      <dgm:prSet presAssocID="{EF6399A0-C143-4676-8AA4-830ECA3BC14D}" presName="Accent1Text" presStyleLbl="node1" presStyleIdx="1" presStyleCnt="6"/>
      <dgm:spPr/>
      <dgm:t>
        <a:bodyPr/>
        <a:lstStyle/>
        <a:p>
          <a:endParaRPr lang="ru-RU"/>
        </a:p>
      </dgm:t>
    </dgm:pt>
    <dgm:pt modelId="{B1D88710-9EA5-4E6F-A719-07694E3DB844}" type="pres">
      <dgm:prSet presAssocID="{EF6399A0-C143-4676-8AA4-830ECA3BC14D}" presName="spaceBetweenRectangles" presStyleCnt="0"/>
      <dgm:spPr/>
    </dgm:pt>
    <dgm:pt modelId="{D50E7B56-4DCC-4F45-BB17-A3D87109AB6B}" type="pres">
      <dgm:prSet presAssocID="{2A321EFA-630B-40A4-94C3-74B3C0233335}" presName="composite" presStyleCnt="0"/>
      <dgm:spPr/>
    </dgm:pt>
    <dgm:pt modelId="{69AC479D-7C2A-41CF-9642-36D37445A9D3}" type="pres">
      <dgm:prSet presAssocID="{2A321EFA-630B-40A4-94C3-74B3C023333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C767A-E294-49A8-B3C6-9EB7FAF732E6}" type="pres">
      <dgm:prSet presAssocID="{2A321EFA-630B-40A4-94C3-74B3C023333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76E29-5312-4841-A471-900E31E2D7B5}" type="pres">
      <dgm:prSet presAssocID="{2A321EFA-630B-40A4-94C3-74B3C0233335}" presName="BalanceSpacing" presStyleCnt="0"/>
      <dgm:spPr/>
    </dgm:pt>
    <dgm:pt modelId="{39421D1F-8894-4007-83B3-E5FDDB243C77}" type="pres">
      <dgm:prSet presAssocID="{2A321EFA-630B-40A4-94C3-74B3C0233335}" presName="BalanceSpacing1" presStyleCnt="0"/>
      <dgm:spPr/>
    </dgm:pt>
    <dgm:pt modelId="{FF05C09C-C724-4559-8C69-D0D54404D848}" type="pres">
      <dgm:prSet presAssocID="{6D55FE5A-B602-4DDF-B8B9-9B306C85423E}" presName="Accent1Text" presStyleLbl="node1" presStyleIdx="3" presStyleCnt="6"/>
      <dgm:spPr/>
      <dgm:t>
        <a:bodyPr/>
        <a:lstStyle/>
        <a:p>
          <a:endParaRPr lang="ru-RU"/>
        </a:p>
      </dgm:t>
    </dgm:pt>
    <dgm:pt modelId="{FAED4BB0-98F0-4640-87B3-734AECC37AC8}" type="pres">
      <dgm:prSet presAssocID="{6D55FE5A-B602-4DDF-B8B9-9B306C85423E}" presName="spaceBetweenRectangles" presStyleCnt="0"/>
      <dgm:spPr/>
    </dgm:pt>
    <dgm:pt modelId="{AE92AE77-4661-44C3-8A4C-BA104ADB19F2}" type="pres">
      <dgm:prSet presAssocID="{3BCB45D7-AA80-4F27-AE39-BB1B5BDDACD3}" presName="composite" presStyleCnt="0"/>
      <dgm:spPr/>
    </dgm:pt>
    <dgm:pt modelId="{A80B1CC0-2EC7-4DEC-9DB2-552EA1B49F42}" type="pres">
      <dgm:prSet presAssocID="{3BCB45D7-AA80-4F27-AE39-BB1B5BDDACD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DCFEE-1195-4061-9CBE-194E840F475D}" type="pres">
      <dgm:prSet presAssocID="{3BCB45D7-AA80-4F27-AE39-BB1B5BDDACD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61F51-D8A4-4276-A8EE-5468B376F830}" type="pres">
      <dgm:prSet presAssocID="{3BCB45D7-AA80-4F27-AE39-BB1B5BDDACD3}" presName="BalanceSpacing" presStyleCnt="0"/>
      <dgm:spPr/>
    </dgm:pt>
    <dgm:pt modelId="{74342694-F2DA-4917-8C73-94B68FA848B2}" type="pres">
      <dgm:prSet presAssocID="{3BCB45D7-AA80-4F27-AE39-BB1B5BDDACD3}" presName="BalanceSpacing1" presStyleCnt="0"/>
      <dgm:spPr/>
    </dgm:pt>
    <dgm:pt modelId="{E89ACE39-1FAF-45C9-BC0C-342F3AF29F43}" type="pres">
      <dgm:prSet presAssocID="{CEB1B894-B710-4565-AE71-64900F35BAF7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C9FFF02-4E34-448C-AB7F-F294D799112A}" type="presOf" srcId="{2A321EFA-630B-40A4-94C3-74B3C0233335}" destId="{69AC479D-7C2A-41CF-9642-36D37445A9D3}" srcOrd="0" destOrd="0" presId="urn:microsoft.com/office/officeart/2008/layout/AlternatingHexagons"/>
    <dgm:cxn modelId="{99AA4858-7476-4D3A-AC71-BA8D549762C7}" type="presOf" srcId="{AFED0E5D-A612-4695-8914-75C0E32C97C6}" destId="{5B730ABE-03BD-4EDD-ABD9-3B0998DB2301}" srcOrd="0" destOrd="0" presId="urn:microsoft.com/office/officeart/2008/layout/AlternatingHexagons"/>
    <dgm:cxn modelId="{AC121A1D-D5CB-4B06-B218-4549C6FBFEFD}" type="presOf" srcId="{CEB1B894-B710-4565-AE71-64900F35BAF7}" destId="{E89ACE39-1FAF-45C9-BC0C-342F3AF29F43}" srcOrd="0" destOrd="0" presId="urn:microsoft.com/office/officeart/2008/layout/AlternatingHexagons"/>
    <dgm:cxn modelId="{DA5678B9-8AF9-487C-BDF7-A435A97E0FE2}" srcId="{D82335C0-DC32-42BB-BBEE-9CF881DFDE1E}" destId="{AFED0E5D-A612-4695-8914-75C0E32C97C6}" srcOrd="0" destOrd="0" parTransId="{AE98D223-B4D6-4079-BAB6-71F18658C1DE}" sibTransId="{D56B488F-5620-48DD-9095-B6ACE6087F3D}"/>
    <dgm:cxn modelId="{ADF7E9BD-6976-49E6-9B78-CAEF02A19C4A}" type="presOf" srcId="{D82335C0-DC32-42BB-BBEE-9CF881DFDE1E}" destId="{36A7559D-0377-45AC-95E6-E6C91072FAE2}" srcOrd="0" destOrd="0" presId="urn:microsoft.com/office/officeart/2008/layout/AlternatingHexagons"/>
    <dgm:cxn modelId="{B7D7B8AC-0EC5-494F-BF75-93D2C8F172D7}" type="presOf" srcId="{6D55FE5A-B602-4DDF-B8B9-9B306C85423E}" destId="{FF05C09C-C724-4559-8C69-D0D54404D848}" srcOrd="0" destOrd="0" presId="urn:microsoft.com/office/officeart/2008/layout/AlternatingHexagons"/>
    <dgm:cxn modelId="{6C215F7C-9AB1-45CE-B633-8119E35667D5}" srcId="{4BA80445-192D-4B95-B5F4-4AB1035CD817}" destId="{2A321EFA-630B-40A4-94C3-74B3C0233335}" srcOrd="1" destOrd="0" parTransId="{F04ACE94-3A37-4B95-8E84-517571EC4B20}" sibTransId="{6D55FE5A-B602-4DDF-B8B9-9B306C85423E}"/>
    <dgm:cxn modelId="{D8754CE5-FF68-41EC-ABBA-8A34ED16DE0F}" srcId="{2A321EFA-630B-40A4-94C3-74B3C0233335}" destId="{BC9FA1B2-DF20-488B-8E76-6FF7F2901DBA}" srcOrd="0" destOrd="0" parTransId="{BE51E725-1B0D-47E8-9E50-1EB0FC9A6A83}" sibTransId="{0D343B26-8C3E-4EEB-A59B-946EB5EA0D46}"/>
    <dgm:cxn modelId="{F56EB464-37ED-4BB9-AB1E-E0B4407CC170}" type="presOf" srcId="{BC9FA1B2-DF20-488B-8E76-6FF7F2901DBA}" destId="{CFAC767A-E294-49A8-B3C6-9EB7FAF732E6}" srcOrd="0" destOrd="0" presId="urn:microsoft.com/office/officeart/2008/layout/AlternatingHexagons"/>
    <dgm:cxn modelId="{497029F4-75C3-4588-8278-9C11DA9C0AEE}" srcId="{3BCB45D7-AA80-4F27-AE39-BB1B5BDDACD3}" destId="{8B7572C0-A66E-41E6-B409-9AD3103ED8C7}" srcOrd="0" destOrd="0" parTransId="{DCF2E209-A504-4B6E-8438-8F557723F478}" sibTransId="{1D54C631-CD8A-4BD4-94B0-4E1B3E05FAB7}"/>
    <dgm:cxn modelId="{ECF821AC-9700-4639-B32F-C85793D70F61}" srcId="{4BA80445-192D-4B95-B5F4-4AB1035CD817}" destId="{3BCB45D7-AA80-4F27-AE39-BB1B5BDDACD3}" srcOrd="2" destOrd="0" parTransId="{C0C139D4-57C3-4619-B90E-A518825295DC}" sibTransId="{CEB1B894-B710-4565-AE71-64900F35BAF7}"/>
    <dgm:cxn modelId="{96806BF5-B8DE-4A35-A79D-D376CEB57283}" type="presOf" srcId="{3BCB45D7-AA80-4F27-AE39-BB1B5BDDACD3}" destId="{A80B1CC0-2EC7-4DEC-9DB2-552EA1B49F42}" srcOrd="0" destOrd="0" presId="urn:microsoft.com/office/officeart/2008/layout/AlternatingHexagons"/>
    <dgm:cxn modelId="{57EDECFF-D64C-4974-84D7-2FEB5D9C60B8}" type="presOf" srcId="{4BA80445-192D-4B95-B5F4-4AB1035CD817}" destId="{1F1774C2-239C-4F1F-8C73-CB02FFFBF4AD}" srcOrd="0" destOrd="0" presId="urn:microsoft.com/office/officeart/2008/layout/AlternatingHexagons"/>
    <dgm:cxn modelId="{EAE89850-5B2C-4A20-8CCE-5632FB3061D9}" type="presOf" srcId="{8B7572C0-A66E-41E6-B409-9AD3103ED8C7}" destId="{12CDCFEE-1195-4061-9CBE-194E840F475D}" srcOrd="0" destOrd="0" presId="urn:microsoft.com/office/officeart/2008/layout/AlternatingHexagons"/>
    <dgm:cxn modelId="{901C2C03-F72D-4AEC-8AFB-7AED46A746D1}" srcId="{4BA80445-192D-4B95-B5F4-4AB1035CD817}" destId="{D82335C0-DC32-42BB-BBEE-9CF881DFDE1E}" srcOrd="0" destOrd="0" parTransId="{8A63EF4D-3CE1-4CF2-9014-D206DBD38FE3}" sibTransId="{EF6399A0-C143-4676-8AA4-830ECA3BC14D}"/>
    <dgm:cxn modelId="{4BA9A148-AB11-4B52-854F-1F9D22F13855}" type="presOf" srcId="{EF6399A0-C143-4676-8AA4-830ECA3BC14D}" destId="{3A6D16CC-CA39-4D2E-9325-8CAD4B50D3FB}" srcOrd="0" destOrd="0" presId="urn:microsoft.com/office/officeart/2008/layout/AlternatingHexagons"/>
    <dgm:cxn modelId="{FE7E99CF-2791-4E40-B709-55448923682A}" type="presParOf" srcId="{1F1774C2-239C-4F1F-8C73-CB02FFFBF4AD}" destId="{2803D123-2426-452E-A037-26AE6263C0CE}" srcOrd="0" destOrd="0" presId="urn:microsoft.com/office/officeart/2008/layout/AlternatingHexagons"/>
    <dgm:cxn modelId="{37BBAC3E-904D-4E5F-8481-DB76E89F27DD}" type="presParOf" srcId="{2803D123-2426-452E-A037-26AE6263C0CE}" destId="{36A7559D-0377-45AC-95E6-E6C91072FAE2}" srcOrd="0" destOrd="0" presId="urn:microsoft.com/office/officeart/2008/layout/AlternatingHexagons"/>
    <dgm:cxn modelId="{542EEF6E-ADD8-4A6F-B653-633BE9BB7831}" type="presParOf" srcId="{2803D123-2426-452E-A037-26AE6263C0CE}" destId="{5B730ABE-03BD-4EDD-ABD9-3B0998DB2301}" srcOrd="1" destOrd="0" presId="urn:microsoft.com/office/officeart/2008/layout/AlternatingHexagons"/>
    <dgm:cxn modelId="{1D03C6F7-FBA0-4F33-9D5F-8C050E7C184E}" type="presParOf" srcId="{2803D123-2426-452E-A037-26AE6263C0CE}" destId="{A0254EF1-8249-4B58-9749-1CA70A49DC7B}" srcOrd="2" destOrd="0" presId="urn:microsoft.com/office/officeart/2008/layout/AlternatingHexagons"/>
    <dgm:cxn modelId="{F8FD0CF8-E48A-4B11-8079-E7D433152CD0}" type="presParOf" srcId="{2803D123-2426-452E-A037-26AE6263C0CE}" destId="{EE03E245-4A91-436A-8C16-4D6EFFA4AD2E}" srcOrd="3" destOrd="0" presId="urn:microsoft.com/office/officeart/2008/layout/AlternatingHexagons"/>
    <dgm:cxn modelId="{1A537EB3-0C75-4959-8CA8-D9D0402D63AF}" type="presParOf" srcId="{2803D123-2426-452E-A037-26AE6263C0CE}" destId="{3A6D16CC-CA39-4D2E-9325-8CAD4B50D3FB}" srcOrd="4" destOrd="0" presId="urn:microsoft.com/office/officeart/2008/layout/AlternatingHexagons"/>
    <dgm:cxn modelId="{C8F2AB6D-438D-4A86-9EF1-0ACEC9FE9290}" type="presParOf" srcId="{1F1774C2-239C-4F1F-8C73-CB02FFFBF4AD}" destId="{B1D88710-9EA5-4E6F-A719-07694E3DB844}" srcOrd="1" destOrd="0" presId="urn:microsoft.com/office/officeart/2008/layout/AlternatingHexagons"/>
    <dgm:cxn modelId="{11FAAEDD-6FD8-437B-B938-DB81013CB125}" type="presParOf" srcId="{1F1774C2-239C-4F1F-8C73-CB02FFFBF4AD}" destId="{D50E7B56-4DCC-4F45-BB17-A3D87109AB6B}" srcOrd="2" destOrd="0" presId="urn:microsoft.com/office/officeart/2008/layout/AlternatingHexagons"/>
    <dgm:cxn modelId="{F3D79AFF-3753-4CB7-B687-A641639C31FF}" type="presParOf" srcId="{D50E7B56-4DCC-4F45-BB17-A3D87109AB6B}" destId="{69AC479D-7C2A-41CF-9642-36D37445A9D3}" srcOrd="0" destOrd="0" presId="urn:microsoft.com/office/officeart/2008/layout/AlternatingHexagons"/>
    <dgm:cxn modelId="{5C1DD49E-6F4C-4B76-8E24-9EC174563296}" type="presParOf" srcId="{D50E7B56-4DCC-4F45-BB17-A3D87109AB6B}" destId="{CFAC767A-E294-49A8-B3C6-9EB7FAF732E6}" srcOrd="1" destOrd="0" presId="urn:microsoft.com/office/officeart/2008/layout/AlternatingHexagons"/>
    <dgm:cxn modelId="{1DF2A4E8-A89D-4EB9-AF6F-F58CFFF25F56}" type="presParOf" srcId="{D50E7B56-4DCC-4F45-BB17-A3D87109AB6B}" destId="{5BE76E29-5312-4841-A471-900E31E2D7B5}" srcOrd="2" destOrd="0" presId="urn:microsoft.com/office/officeart/2008/layout/AlternatingHexagons"/>
    <dgm:cxn modelId="{B5C3D04D-40CC-460F-A7B5-44FBC899E6DA}" type="presParOf" srcId="{D50E7B56-4DCC-4F45-BB17-A3D87109AB6B}" destId="{39421D1F-8894-4007-83B3-E5FDDB243C77}" srcOrd="3" destOrd="0" presId="urn:microsoft.com/office/officeart/2008/layout/AlternatingHexagons"/>
    <dgm:cxn modelId="{7F54DD29-F440-4F23-A823-C79C4DED2AFB}" type="presParOf" srcId="{D50E7B56-4DCC-4F45-BB17-A3D87109AB6B}" destId="{FF05C09C-C724-4559-8C69-D0D54404D848}" srcOrd="4" destOrd="0" presId="urn:microsoft.com/office/officeart/2008/layout/AlternatingHexagons"/>
    <dgm:cxn modelId="{72C049DF-2220-4FFF-8386-4921EB6F12D0}" type="presParOf" srcId="{1F1774C2-239C-4F1F-8C73-CB02FFFBF4AD}" destId="{FAED4BB0-98F0-4640-87B3-734AECC37AC8}" srcOrd="3" destOrd="0" presId="urn:microsoft.com/office/officeart/2008/layout/AlternatingHexagons"/>
    <dgm:cxn modelId="{3A2F6512-0E6C-4AEA-9438-7E05D60E92DE}" type="presParOf" srcId="{1F1774C2-239C-4F1F-8C73-CB02FFFBF4AD}" destId="{AE92AE77-4661-44C3-8A4C-BA104ADB19F2}" srcOrd="4" destOrd="0" presId="urn:microsoft.com/office/officeart/2008/layout/AlternatingHexagons"/>
    <dgm:cxn modelId="{F5F9BEF0-0D00-4DA0-AA53-9F1B69B3624C}" type="presParOf" srcId="{AE92AE77-4661-44C3-8A4C-BA104ADB19F2}" destId="{A80B1CC0-2EC7-4DEC-9DB2-552EA1B49F42}" srcOrd="0" destOrd="0" presId="urn:microsoft.com/office/officeart/2008/layout/AlternatingHexagons"/>
    <dgm:cxn modelId="{A5E9DDA0-FE91-4AAC-A682-9ADEA5295281}" type="presParOf" srcId="{AE92AE77-4661-44C3-8A4C-BA104ADB19F2}" destId="{12CDCFEE-1195-4061-9CBE-194E840F475D}" srcOrd="1" destOrd="0" presId="urn:microsoft.com/office/officeart/2008/layout/AlternatingHexagons"/>
    <dgm:cxn modelId="{7921120F-8991-4C58-9604-6330641AA471}" type="presParOf" srcId="{AE92AE77-4661-44C3-8A4C-BA104ADB19F2}" destId="{B9461F51-D8A4-4276-A8EE-5468B376F830}" srcOrd="2" destOrd="0" presId="urn:microsoft.com/office/officeart/2008/layout/AlternatingHexagons"/>
    <dgm:cxn modelId="{9B76C94D-7E2E-413F-90C6-130A93AEB9BE}" type="presParOf" srcId="{AE92AE77-4661-44C3-8A4C-BA104ADB19F2}" destId="{74342694-F2DA-4917-8C73-94B68FA848B2}" srcOrd="3" destOrd="0" presId="urn:microsoft.com/office/officeart/2008/layout/AlternatingHexagons"/>
    <dgm:cxn modelId="{0259FAD0-8569-4A69-857B-B30DEFEBFB31}" type="presParOf" srcId="{AE92AE77-4661-44C3-8A4C-BA104ADB19F2}" destId="{E89ACE39-1FAF-45C9-BC0C-342F3AF29F4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D6538-3732-4DEB-8481-C4B3AEA95DD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DC92D1-AD62-4D79-A702-BB36F2308124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внимание</a:t>
          </a:r>
          <a:endParaRPr lang="ru-RU" dirty="0">
            <a:latin typeface="Bookman Old Style" pitchFamily="18" charset="0"/>
          </a:endParaRPr>
        </a:p>
      </dgm:t>
    </dgm:pt>
    <dgm:pt modelId="{7CEE937E-7395-42F3-8137-2FC56C88D0DB}" type="parTrans" cxnId="{CA260893-22F4-4D59-B72A-0FFB8166E94B}">
      <dgm:prSet/>
      <dgm:spPr/>
      <dgm:t>
        <a:bodyPr/>
        <a:lstStyle/>
        <a:p>
          <a:endParaRPr lang="ru-RU"/>
        </a:p>
      </dgm:t>
    </dgm:pt>
    <dgm:pt modelId="{40AAC5E2-5EF9-4650-919F-B2E1368E3E51}" type="sibTrans" cxnId="{CA260893-22F4-4D59-B72A-0FFB8166E94B}">
      <dgm:prSet/>
      <dgm:spPr/>
      <dgm:t>
        <a:bodyPr/>
        <a:lstStyle/>
        <a:p>
          <a:endParaRPr lang="ru-RU"/>
        </a:p>
      </dgm:t>
    </dgm:pt>
    <dgm:pt modelId="{D4E18659-E607-4E6C-A4FA-7AECCB13B041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восприятие</a:t>
          </a:r>
          <a:endParaRPr lang="ru-RU" dirty="0">
            <a:latin typeface="Bookman Old Style" pitchFamily="18" charset="0"/>
          </a:endParaRPr>
        </a:p>
      </dgm:t>
    </dgm:pt>
    <dgm:pt modelId="{4CF9E758-B41C-4288-9487-E511657268BC}" type="parTrans" cxnId="{DC420C34-C2FE-4B08-A439-F39EB8E89FD3}">
      <dgm:prSet/>
      <dgm:spPr/>
      <dgm:t>
        <a:bodyPr/>
        <a:lstStyle/>
        <a:p>
          <a:endParaRPr lang="ru-RU"/>
        </a:p>
      </dgm:t>
    </dgm:pt>
    <dgm:pt modelId="{11219E16-157E-4DDF-911A-C516FE70CF10}" type="sibTrans" cxnId="{DC420C34-C2FE-4B08-A439-F39EB8E89FD3}">
      <dgm:prSet/>
      <dgm:spPr/>
      <dgm:t>
        <a:bodyPr/>
        <a:lstStyle/>
        <a:p>
          <a:endParaRPr lang="ru-RU"/>
        </a:p>
      </dgm:t>
    </dgm:pt>
    <dgm:pt modelId="{4924547B-F94B-4EAF-8FE8-F2C81D66F993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память</a:t>
          </a:r>
          <a:endParaRPr lang="ru-RU" dirty="0">
            <a:latin typeface="Bookman Old Style" pitchFamily="18" charset="0"/>
          </a:endParaRPr>
        </a:p>
      </dgm:t>
    </dgm:pt>
    <dgm:pt modelId="{488EC9CF-04B4-4A1E-8B53-90F908A81F0A}" type="parTrans" cxnId="{27442D1B-DEB3-426F-8047-8D2D744BB718}">
      <dgm:prSet/>
      <dgm:spPr/>
      <dgm:t>
        <a:bodyPr/>
        <a:lstStyle/>
        <a:p>
          <a:endParaRPr lang="ru-RU"/>
        </a:p>
      </dgm:t>
    </dgm:pt>
    <dgm:pt modelId="{79C36F1D-87E6-42B8-90DB-B63476298ED0}" type="sibTrans" cxnId="{27442D1B-DEB3-426F-8047-8D2D744BB718}">
      <dgm:prSet/>
      <dgm:spPr/>
      <dgm:t>
        <a:bodyPr/>
        <a:lstStyle/>
        <a:p>
          <a:endParaRPr lang="ru-RU"/>
        </a:p>
      </dgm:t>
    </dgm:pt>
    <dgm:pt modelId="{F3CE3782-6505-464B-B32C-9E4E6910F79C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мышление</a:t>
          </a:r>
          <a:endParaRPr lang="ru-RU" dirty="0">
            <a:latin typeface="Bookman Old Style" pitchFamily="18" charset="0"/>
          </a:endParaRPr>
        </a:p>
      </dgm:t>
    </dgm:pt>
    <dgm:pt modelId="{5A64CFF7-15CE-433C-B93C-17469430C920}" type="parTrans" cxnId="{47528A0E-ED73-40FC-BF6C-AE00AC9AAEB6}">
      <dgm:prSet/>
      <dgm:spPr/>
      <dgm:t>
        <a:bodyPr/>
        <a:lstStyle/>
        <a:p>
          <a:endParaRPr lang="ru-RU"/>
        </a:p>
      </dgm:t>
    </dgm:pt>
    <dgm:pt modelId="{2F68C7FE-EA6E-47F9-B29D-FB9BAB82A94B}" type="sibTrans" cxnId="{47528A0E-ED73-40FC-BF6C-AE00AC9AAEB6}">
      <dgm:prSet/>
      <dgm:spPr/>
      <dgm:t>
        <a:bodyPr/>
        <a:lstStyle/>
        <a:p>
          <a:endParaRPr lang="ru-RU"/>
        </a:p>
      </dgm:t>
    </dgm:pt>
    <dgm:pt modelId="{F237BBF8-DD4D-4217-9AE3-42ABA1201EE0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речь</a:t>
          </a:r>
          <a:endParaRPr lang="ru-RU" dirty="0">
            <a:latin typeface="Bookman Old Style" pitchFamily="18" charset="0"/>
          </a:endParaRPr>
        </a:p>
      </dgm:t>
    </dgm:pt>
    <dgm:pt modelId="{9D15AD22-4A8F-4CEF-942B-505BD52BE782}" type="parTrans" cxnId="{0B806BB4-09A5-412E-9394-31DDAE2FCF07}">
      <dgm:prSet/>
      <dgm:spPr/>
      <dgm:t>
        <a:bodyPr/>
        <a:lstStyle/>
        <a:p>
          <a:endParaRPr lang="ru-RU"/>
        </a:p>
      </dgm:t>
    </dgm:pt>
    <dgm:pt modelId="{B6579925-2F33-43A3-B5DF-1FCA9A33D602}" type="sibTrans" cxnId="{0B806BB4-09A5-412E-9394-31DDAE2FCF07}">
      <dgm:prSet/>
      <dgm:spPr/>
      <dgm:t>
        <a:bodyPr/>
        <a:lstStyle/>
        <a:p>
          <a:endParaRPr lang="ru-RU"/>
        </a:p>
      </dgm:t>
    </dgm:pt>
    <dgm:pt modelId="{652CE108-D480-4BC2-96D4-755D4CCEAF97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воображение</a:t>
          </a:r>
          <a:endParaRPr lang="ru-RU" dirty="0">
            <a:latin typeface="Bookman Old Style" pitchFamily="18" charset="0"/>
          </a:endParaRPr>
        </a:p>
      </dgm:t>
    </dgm:pt>
    <dgm:pt modelId="{FF556935-1580-4FDC-B4C9-9E4ACF8B2D5A}" type="parTrans" cxnId="{4776D653-1662-4FBC-BFAD-B2CF4A89C1DF}">
      <dgm:prSet/>
      <dgm:spPr/>
      <dgm:t>
        <a:bodyPr/>
        <a:lstStyle/>
        <a:p>
          <a:endParaRPr lang="ru-RU"/>
        </a:p>
      </dgm:t>
    </dgm:pt>
    <dgm:pt modelId="{4FD8D374-5761-4A27-A000-70E03A3DAEBC}" type="sibTrans" cxnId="{4776D653-1662-4FBC-BFAD-B2CF4A89C1DF}">
      <dgm:prSet/>
      <dgm:spPr/>
      <dgm:t>
        <a:bodyPr/>
        <a:lstStyle/>
        <a:p>
          <a:endParaRPr lang="ru-RU"/>
        </a:p>
      </dgm:t>
    </dgm:pt>
    <dgm:pt modelId="{C1AFBE18-8481-4B3E-8904-0BBCA55BE81D}" type="pres">
      <dgm:prSet presAssocID="{7C1D6538-3732-4DEB-8481-C4B3AEA95DD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B87E095-4FC6-483C-A2EF-E531B8E9FD16}" type="pres">
      <dgm:prSet presAssocID="{7C1D6538-3732-4DEB-8481-C4B3AEA95DDF}" presName="pyramid" presStyleLbl="node1" presStyleIdx="0" presStyleCnt="1"/>
      <dgm:spPr/>
    </dgm:pt>
    <dgm:pt modelId="{1947B011-6B21-48CA-98A4-F10A403669D0}" type="pres">
      <dgm:prSet presAssocID="{7C1D6538-3732-4DEB-8481-C4B3AEA95DDF}" presName="theList" presStyleCnt="0"/>
      <dgm:spPr/>
    </dgm:pt>
    <dgm:pt modelId="{85FFD42A-B68D-4764-B26F-F10DED2906D4}" type="pres">
      <dgm:prSet presAssocID="{77DC92D1-AD62-4D79-A702-BB36F2308124}" presName="aNode" presStyleLbl="fgAcc1" presStyleIdx="0" presStyleCnt="6" custLinFactNeighborX="-781" custLinFactNeighborY="78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AA36A-C4E2-485C-AF90-C06ED89F69CD}" type="pres">
      <dgm:prSet presAssocID="{77DC92D1-AD62-4D79-A702-BB36F2308124}" presName="aSpace" presStyleCnt="0"/>
      <dgm:spPr/>
    </dgm:pt>
    <dgm:pt modelId="{A3D18554-8ADB-4209-9DCD-9A71A1B5B2F9}" type="pres">
      <dgm:prSet presAssocID="{D4E18659-E607-4E6C-A4FA-7AECCB13B041}" presName="aNode" presStyleLbl="fgAcc1" presStyleIdx="1" presStyleCnt="6" custLinFactY="100000" custLinFactNeighborX="-781" custLinFactNeighborY="110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F038-48E5-4EFE-A0C7-1CD6E5C43C96}" type="pres">
      <dgm:prSet presAssocID="{D4E18659-E607-4E6C-A4FA-7AECCB13B041}" presName="aSpace" presStyleCnt="0"/>
      <dgm:spPr/>
    </dgm:pt>
    <dgm:pt modelId="{F339CDA1-69DA-46C2-B021-E67CD08859C5}" type="pres">
      <dgm:prSet presAssocID="{4924547B-F94B-4EAF-8FE8-F2C81D66F993}" presName="aNode" presStyleLbl="fgAcc1" presStyleIdx="2" presStyleCnt="6" custLinFactY="-94469" custLinFactNeighborX="-78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7E7CA-973D-4386-BE20-B1D4571A3E7F}" type="pres">
      <dgm:prSet presAssocID="{4924547B-F94B-4EAF-8FE8-F2C81D66F993}" presName="aSpace" presStyleCnt="0"/>
      <dgm:spPr/>
    </dgm:pt>
    <dgm:pt modelId="{0DEED357-5F67-47A7-A37C-E58E2ED28A1A}" type="pres">
      <dgm:prSet presAssocID="{F3CE3782-6505-464B-B32C-9E4E6910F79C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201E3-A8A1-425C-B622-37E00CAD2DA2}" type="pres">
      <dgm:prSet presAssocID="{F3CE3782-6505-464B-B32C-9E4E6910F79C}" presName="aSpace" presStyleCnt="0"/>
      <dgm:spPr/>
    </dgm:pt>
    <dgm:pt modelId="{D5D64684-0DF4-431F-B7C8-3DD85E5FD00E}" type="pres">
      <dgm:prSet presAssocID="{F237BBF8-DD4D-4217-9AE3-42ABA1201EE0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8C567-A804-443C-998E-143A42175829}" type="pres">
      <dgm:prSet presAssocID="{F237BBF8-DD4D-4217-9AE3-42ABA1201EE0}" presName="aSpace" presStyleCnt="0"/>
      <dgm:spPr/>
    </dgm:pt>
    <dgm:pt modelId="{4CB17F60-D739-46C9-A4A3-855B64E01422}" type="pres">
      <dgm:prSet presAssocID="{652CE108-D480-4BC2-96D4-755D4CCEAF97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1000D-FF5B-4AA0-9BE5-D1C88B99EB74}" type="pres">
      <dgm:prSet presAssocID="{652CE108-D480-4BC2-96D4-755D4CCEAF97}" presName="aSpace" presStyleCnt="0"/>
      <dgm:spPr/>
    </dgm:pt>
  </dgm:ptLst>
  <dgm:cxnLst>
    <dgm:cxn modelId="{FF8C8C79-6049-47B0-BF27-74F9C131EE0E}" type="presOf" srcId="{F3CE3782-6505-464B-B32C-9E4E6910F79C}" destId="{0DEED357-5F67-47A7-A37C-E58E2ED28A1A}" srcOrd="0" destOrd="0" presId="urn:microsoft.com/office/officeart/2005/8/layout/pyramid2"/>
    <dgm:cxn modelId="{CA260893-22F4-4D59-B72A-0FFB8166E94B}" srcId="{7C1D6538-3732-4DEB-8481-C4B3AEA95DDF}" destId="{77DC92D1-AD62-4D79-A702-BB36F2308124}" srcOrd="0" destOrd="0" parTransId="{7CEE937E-7395-42F3-8137-2FC56C88D0DB}" sibTransId="{40AAC5E2-5EF9-4650-919F-B2E1368E3E51}"/>
    <dgm:cxn modelId="{836C47A0-EA2A-4D81-A441-256973E104C5}" type="presOf" srcId="{F237BBF8-DD4D-4217-9AE3-42ABA1201EE0}" destId="{D5D64684-0DF4-431F-B7C8-3DD85E5FD00E}" srcOrd="0" destOrd="0" presId="urn:microsoft.com/office/officeart/2005/8/layout/pyramid2"/>
    <dgm:cxn modelId="{E8E170EA-0C76-42E5-88A9-8977AE7DEB41}" type="presOf" srcId="{D4E18659-E607-4E6C-A4FA-7AECCB13B041}" destId="{A3D18554-8ADB-4209-9DCD-9A71A1B5B2F9}" srcOrd="0" destOrd="0" presId="urn:microsoft.com/office/officeart/2005/8/layout/pyramid2"/>
    <dgm:cxn modelId="{0BB6E6B5-9708-4211-BDF3-996DBB63B7EC}" type="presOf" srcId="{77DC92D1-AD62-4D79-A702-BB36F2308124}" destId="{85FFD42A-B68D-4764-B26F-F10DED2906D4}" srcOrd="0" destOrd="0" presId="urn:microsoft.com/office/officeart/2005/8/layout/pyramid2"/>
    <dgm:cxn modelId="{A8FF4468-0465-4D63-A046-138641120C35}" type="presOf" srcId="{7C1D6538-3732-4DEB-8481-C4B3AEA95DDF}" destId="{C1AFBE18-8481-4B3E-8904-0BBCA55BE81D}" srcOrd="0" destOrd="0" presId="urn:microsoft.com/office/officeart/2005/8/layout/pyramid2"/>
    <dgm:cxn modelId="{27442D1B-DEB3-426F-8047-8D2D744BB718}" srcId="{7C1D6538-3732-4DEB-8481-C4B3AEA95DDF}" destId="{4924547B-F94B-4EAF-8FE8-F2C81D66F993}" srcOrd="2" destOrd="0" parTransId="{488EC9CF-04B4-4A1E-8B53-90F908A81F0A}" sibTransId="{79C36F1D-87E6-42B8-90DB-B63476298ED0}"/>
    <dgm:cxn modelId="{0B806BB4-09A5-412E-9394-31DDAE2FCF07}" srcId="{7C1D6538-3732-4DEB-8481-C4B3AEA95DDF}" destId="{F237BBF8-DD4D-4217-9AE3-42ABA1201EE0}" srcOrd="4" destOrd="0" parTransId="{9D15AD22-4A8F-4CEF-942B-505BD52BE782}" sibTransId="{B6579925-2F33-43A3-B5DF-1FCA9A33D602}"/>
    <dgm:cxn modelId="{47528A0E-ED73-40FC-BF6C-AE00AC9AAEB6}" srcId="{7C1D6538-3732-4DEB-8481-C4B3AEA95DDF}" destId="{F3CE3782-6505-464B-B32C-9E4E6910F79C}" srcOrd="3" destOrd="0" parTransId="{5A64CFF7-15CE-433C-B93C-17469430C920}" sibTransId="{2F68C7FE-EA6E-47F9-B29D-FB9BAB82A94B}"/>
    <dgm:cxn modelId="{4655ECBF-C978-4606-B01D-79DD18E27CEB}" type="presOf" srcId="{4924547B-F94B-4EAF-8FE8-F2C81D66F993}" destId="{F339CDA1-69DA-46C2-B021-E67CD08859C5}" srcOrd="0" destOrd="0" presId="urn:microsoft.com/office/officeart/2005/8/layout/pyramid2"/>
    <dgm:cxn modelId="{DC420C34-C2FE-4B08-A439-F39EB8E89FD3}" srcId="{7C1D6538-3732-4DEB-8481-C4B3AEA95DDF}" destId="{D4E18659-E607-4E6C-A4FA-7AECCB13B041}" srcOrd="1" destOrd="0" parTransId="{4CF9E758-B41C-4288-9487-E511657268BC}" sibTransId="{11219E16-157E-4DDF-911A-C516FE70CF10}"/>
    <dgm:cxn modelId="{018DEB6F-87D5-42CD-AEAC-5774B2A456F9}" type="presOf" srcId="{652CE108-D480-4BC2-96D4-755D4CCEAF97}" destId="{4CB17F60-D739-46C9-A4A3-855B64E01422}" srcOrd="0" destOrd="0" presId="urn:microsoft.com/office/officeart/2005/8/layout/pyramid2"/>
    <dgm:cxn modelId="{4776D653-1662-4FBC-BFAD-B2CF4A89C1DF}" srcId="{7C1D6538-3732-4DEB-8481-C4B3AEA95DDF}" destId="{652CE108-D480-4BC2-96D4-755D4CCEAF97}" srcOrd="5" destOrd="0" parTransId="{FF556935-1580-4FDC-B4C9-9E4ACF8B2D5A}" sibTransId="{4FD8D374-5761-4A27-A000-70E03A3DAEBC}"/>
    <dgm:cxn modelId="{2118CB8A-AB9F-4F37-BA5F-01419DF75FDE}" type="presParOf" srcId="{C1AFBE18-8481-4B3E-8904-0BBCA55BE81D}" destId="{5B87E095-4FC6-483C-A2EF-E531B8E9FD16}" srcOrd="0" destOrd="0" presId="urn:microsoft.com/office/officeart/2005/8/layout/pyramid2"/>
    <dgm:cxn modelId="{9AC4F0B5-DBFD-4225-A1E5-9AB7D1A72988}" type="presParOf" srcId="{C1AFBE18-8481-4B3E-8904-0BBCA55BE81D}" destId="{1947B011-6B21-48CA-98A4-F10A403669D0}" srcOrd="1" destOrd="0" presId="urn:microsoft.com/office/officeart/2005/8/layout/pyramid2"/>
    <dgm:cxn modelId="{2960D160-EBEA-41E9-BA78-E7C3465AEE85}" type="presParOf" srcId="{1947B011-6B21-48CA-98A4-F10A403669D0}" destId="{85FFD42A-B68D-4764-B26F-F10DED2906D4}" srcOrd="0" destOrd="0" presId="urn:microsoft.com/office/officeart/2005/8/layout/pyramid2"/>
    <dgm:cxn modelId="{0EF80474-62B4-471F-A917-4979BF4D8129}" type="presParOf" srcId="{1947B011-6B21-48CA-98A4-F10A403669D0}" destId="{9C0AA36A-C4E2-485C-AF90-C06ED89F69CD}" srcOrd="1" destOrd="0" presId="urn:microsoft.com/office/officeart/2005/8/layout/pyramid2"/>
    <dgm:cxn modelId="{BB082E99-631B-42FC-9007-E3A6C2F6F0B8}" type="presParOf" srcId="{1947B011-6B21-48CA-98A4-F10A403669D0}" destId="{A3D18554-8ADB-4209-9DCD-9A71A1B5B2F9}" srcOrd="2" destOrd="0" presId="urn:microsoft.com/office/officeart/2005/8/layout/pyramid2"/>
    <dgm:cxn modelId="{8D6CC0C8-4398-499C-9360-D92E8C012507}" type="presParOf" srcId="{1947B011-6B21-48CA-98A4-F10A403669D0}" destId="{4640F038-48E5-4EFE-A0C7-1CD6E5C43C96}" srcOrd="3" destOrd="0" presId="urn:microsoft.com/office/officeart/2005/8/layout/pyramid2"/>
    <dgm:cxn modelId="{7135A57A-7DE9-4007-BD82-6DE7AE346AF0}" type="presParOf" srcId="{1947B011-6B21-48CA-98A4-F10A403669D0}" destId="{F339CDA1-69DA-46C2-B021-E67CD08859C5}" srcOrd="4" destOrd="0" presId="urn:microsoft.com/office/officeart/2005/8/layout/pyramid2"/>
    <dgm:cxn modelId="{0F25D2A6-E21C-4110-A4FD-9E9E2271188B}" type="presParOf" srcId="{1947B011-6B21-48CA-98A4-F10A403669D0}" destId="{1D87E7CA-973D-4386-BE20-B1D4571A3E7F}" srcOrd="5" destOrd="0" presId="urn:microsoft.com/office/officeart/2005/8/layout/pyramid2"/>
    <dgm:cxn modelId="{59138595-2D65-4C26-8616-79FB86F4EC27}" type="presParOf" srcId="{1947B011-6B21-48CA-98A4-F10A403669D0}" destId="{0DEED357-5F67-47A7-A37C-E58E2ED28A1A}" srcOrd="6" destOrd="0" presId="urn:microsoft.com/office/officeart/2005/8/layout/pyramid2"/>
    <dgm:cxn modelId="{80386F6E-CA58-4698-B89E-F0CD2187BB1B}" type="presParOf" srcId="{1947B011-6B21-48CA-98A4-F10A403669D0}" destId="{CFD201E3-A8A1-425C-B622-37E00CAD2DA2}" srcOrd="7" destOrd="0" presId="urn:microsoft.com/office/officeart/2005/8/layout/pyramid2"/>
    <dgm:cxn modelId="{B8A9BA03-87CE-408F-A836-5CDE0D4F75D8}" type="presParOf" srcId="{1947B011-6B21-48CA-98A4-F10A403669D0}" destId="{D5D64684-0DF4-431F-B7C8-3DD85E5FD00E}" srcOrd="8" destOrd="0" presId="urn:microsoft.com/office/officeart/2005/8/layout/pyramid2"/>
    <dgm:cxn modelId="{AF01A3FF-EDF6-46F6-829C-DC0B1266191D}" type="presParOf" srcId="{1947B011-6B21-48CA-98A4-F10A403669D0}" destId="{B7E8C567-A804-443C-998E-143A42175829}" srcOrd="9" destOrd="0" presId="urn:microsoft.com/office/officeart/2005/8/layout/pyramid2"/>
    <dgm:cxn modelId="{760194BD-184B-459E-BBFA-5BBC0959E5CD}" type="presParOf" srcId="{1947B011-6B21-48CA-98A4-F10A403669D0}" destId="{4CB17F60-D739-46C9-A4A3-855B64E01422}" srcOrd="10" destOrd="0" presId="urn:microsoft.com/office/officeart/2005/8/layout/pyramid2"/>
    <dgm:cxn modelId="{F03A9598-72FA-4162-A15F-6A53206A8A56}" type="presParOf" srcId="{1947B011-6B21-48CA-98A4-F10A403669D0}" destId="{25D1000D-FF5B-4AA0-9BE5-D1C88B99EB74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7559D-0377-45AC-95E6-E6C91072FAE2}">
      <dsp:nvSpPr>
        <dsp:cNvPr id="0" name=""/>
        <dsp:cNvSpPr/>
      </dsp:nvSpPr>
      <dsp:spPr>
        <a:xfrm rot="5400000">
          <a:off x="3441243" y="43192"/>
          <a:ext cx="664499" cy="5781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-5400000">
        <a:off x="3574524" y="103551"/>
        <a:ext cx="397936" cy="457397"/>
      </dsp:txXfrm>
    </dsp:sp>
    <dsp:sp modelId="{5B730ABE-03BD-4EDD-ABD9-3B0998DB2301}">
      <dsp:nvSpPr>
        <dsp:cNvPr id="0" name=""/>
        <dsp:cNvSpPr/>
      </dsp:nvSpPr>
      <dsp:spPr>
        <a:xfrm>
          <a:off x="4158948" y="133868"/>
          <a:ext cx="741581" cy="39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158948" y="133868"/>
        <a:ext cx="741581" cy="398699"/>
      </dsp:txXfrm>
    </dsp:sp>
    <dsp:sp modelId="{3A6D16CC-CA39-4D2E-9325-8CAD4B50D3FB}">
      <dsp:nvSpPr>
        <dsp:cNvPr id="0" name=""/>
        <dsp:cNvSpPr/>
      </dsp:nvSpPr>
      <dsp:spPr>
        <a:xfrm rot="5400000">
          <a:off x="2895734" y="44160"/>
          <a:ext cx="664499" cy="5781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-5400000">
        <a:off x="3029015" y="104519"/>
        <a:ext cx="397936" cy="457397"/>
      </dsp:txXfrm>
    </dsp:sp>
    <dsp:sp modelId="{69AC479D-7C2A-41CF-9642-36D37445A9D3}">
      <dsp:nvSpPr>
        <dsp:cNvPr id="0" name=""/>
        <dsp:cNvSpPr/>
      </dsp:nvSpPr>
      <dsp:spPr>
        <a:xfrm rot="5400000">
          <a:off x="3206720" y="591211"/>
          <a:ext cx="664499" cy="5781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-5400000">
        <a:off x="3340001" y="651570"/>
        <a:ext cx="397936" cy="457397"/>
      </dsp:txXfrm>
    </dsp:sp>
    <dsp:sp modelId="{CFAC767A-E294-49A8-B3C6-9EB7FAF732E6}">
      <dsp:nvSpPr>
        <dsp:cNvPr id="0" name=""/>
        <dsp:cNvSpPr/>
      </dsp:nvSpPr>
      <dsp:spPr>
        <a:xfrm>
          <a:off x="2508331" y="680919"/>
          <a:ext cx="717659" cy="39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508331" y="680919"/>
        <a:ext cx="717659" cy="398699"/>
      </dsp:txXfrm>
    </dsp:sp>
    <dsp:sp modelId="{FF05C09C-C724-4559-8C69-D0D54404D848}">
      <dsp:nvSpPr>
        <dsp:cNvPr id="0" name=""/>
        <dsp:cNvSpPr/>
      </dsp:nvSpPr>
      <dsp:spPr>
        <a:xfrm rot="5400000">
          <a:off x="3831084" y="591211"/>
          <a:ext cx="664499" cy="5781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-5400000">
        <a:off x="3964365" y="651570"/>
        <a:ext cx="397936" cy="457397"/>
      </dsp:txXfrm>
    </dsp:sp>
    <dsp:sp modelId="{A80B1CC0-2EC7-4DEC-9DB2-552EA1B49F42}">
      <dsp:nvSpPr>
        <dsp:cNvPr id="0" name=""/>
        <dsp:cNvSpPr/>
      </dsp:nvSpPr>
      <dsp:spPr>
        <a:xfrm rot="5400000">
          <a:off x="3520098" y="1138262"/>
          <a:ext cx="664499" cy="5781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-5400000">
        <a:off x="3653379" y="1198621"/>
        <a:ext cx="397936" cy="457397"/>
      </dsp:txXfrm>
    </dsp:sp>
    <dsp:sp modelId="{12CDCFEE-1195-4061-9CBE-194E840F475D}">
      <dsp:nvSpPr>
        <dsp:cNvPr id="0" name=""/>
        <dsp:cNvSpPr/>
      </dsp:nvSpPr>
      <dsp:spPr>
        <a:xfrm>
          <a:off x="4158948" y="1227969"/>
          <a:ext cx="741581" cy="39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158948" y="1227969"/>
        <a:ext cx="741581" cy="398699"/>
      </dsp:txXfrm>
    </dsp:sp>
    <dsp:sp modelId="{E89ACE39-1FAF-45C9-BC0C-342F3AF29F43}">
      <dsp:nvSpPr>
        <dsp:cNvPr id="0" name=""/>
        <dsp:cNvSpPr/>
      </dsp:nvSpPr>
      <dsp:spPr>
        <a:xfrm rot="5400000">
          <a:off x="2895734" y="1138262"/>
          <a:ext cx="664499" cy="5781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-5400000">
        <a:off x="3029015" y="1198621"/>
        <a:ext cx="397936" cy="457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7E095-4FC6-483C-A2EF-E531B8E9FD16}">
      <dsp:nvSpPr>
        <dsp:cNvPr id="0" name=""/>
        <dsp:cNvSpPr/>
      </dsp:nvSpPr>
      <dsp:spPr>
        <a:xfrm>
          <a:off x="871156" y="0"/>
          <a:ext cx="4496048" cy="449604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FD42A-B68D-4764-B26F-F10DED2906D4}">
      <dsp:nvSpPr>
        <dsp:cNvPr id="0" name=""/>
        <dsp:cNvSpPr/>
      </dsp:nvSpPr>
      <dsp:spPr>
        <a:xfrm>
          <a:off x="3096356" y="504056"/>
          <a:ext cx="2922431" cy="532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itchFamily="18" charset="0"/>
            </a:rPr>
            <a:t>внимание</a:t>
          </a:r>
          <a:endParaRPr lang="ru-RU" sz="2200" kern="1200" dirty="0">
            <a:latin typeface="Bookman Old Style" pitchFamily="18" charset="0"/>
          </a:endParaRPr>
        </a:p>
      </dsp:txBody>
      <dsp:txXfrm>
        <a:off x="3122333" y="530033"/>
        <a:ext cx="2870477" cy="480195"/>
      </dsp:txXfrm>
    </dsp:sp>
    <dsp:sp modelId="{A3D18554-8ADB-4209-9DCD-9A71A1B5B2F9}">
      <dsp:nvSpPr>
        <dsp:cNvPr id="0" name=""/>
        <dsp:cNvSpPr/>
      </dsp:nvSpPr>
      <dsp:spPr>
        <a:xfrm>
          <a:off x="3096356" y="1656184"/>
          <a:ext cx="2922431" cy="532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itchFamily="18" charset="0"/>
            </a:rPr>
            <a:t>восприятие</a:t>
          </a:r>
          <a:endParaRPr lang="ru-RU" sz="2200" kern="1200" dirty="0">
            <a:latin typeface="Bookman Old Style" pitchFamily="18" charset="0"/>
          </a:endParaRPr>
        </a:p>
      </dsp:txBody>
      <dsp:txXfrm>
        <a:off x="3122333" y="1682161"/>
        <a:ext cx="2870477" cy="480195"/>
      </dsp:txXfrm>
    </dsp:sp>
    <dsp:sp modelId="{F339CDA1-69DA-46C2-B021-E67CD08859C5}">
      <dsp:nvSpPr>
        <dsp:cNvPr id="0" name=""/>
        <dsp:cNvSpPr/>
      </dsp:nvSpPr>
      <dsp:spPr>
        <a:xfrm>
          <a:off x="3096356" y="1080120"/>
          <a:ext cx="2922431" cy="532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itchFamily="18" charset="0"/>
            </a:rPr>
            <a:t>память</a:t>
          </a:r>
          <a:endParaRPr lang="ru-RU" sz="2200" kern="1200" dirty="0">
            <a:latin typeface="Bookman Old Style" pitchFamily="18" charset="0"/>
          </a:endParaRPr>
        </a:p>
      </dsp:txBody>
      <dsp:txXfrm>
        <a:off x="3122333" y="1106097"/>
        <a:ext cx="2870477" cy="480195"/>
      </dsp:txXfrm>
    </dsp:sp>
    <dsp:sp modelId="{0DEED357-5F67-47A7-A37C-E58E2ED28A1A}">
      <dsp:nvSpPr>
        <dsp:cNvPr id="0" name=""/>
        <dsp:cNvSpPr/>
      </dsp:nvSpPr>
      <dsp:spPr>
        <a:xfrm>
          <a:off x="3119180" y="2248024"/>
          <a:ext cx="2922431" cy="532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itchFamily="18" charset="0"/>
            </a:rPr>
            <a:t>мышление</a:t>
          </a:r>
          <a:endParaRPr lang="ru-RU" sz="2200" kern="1200" dirty="0">
            <a:latin typeface="Bookman Old Style" pitchFamily="18" charset="0"/>
          </a:endParaRPr>
        </a:p>
      </dsp:txBody>
      <dsp:txXfrm>
        <a:off x="3145157" y="2274001"/>
        <a:ext cx="2870477" cy="480195"/>
      </dsp:txXfrm>
    </dsp:sp>
    <dsp:sp modelId="{D5D64684-0DF4-431F-B7C8-3DD85E5FD00E}">
      <dsp:nvSpPr>
        <dsp:cNvPr id="0" name=""/>
        <dsp:cNvSpPr/>
      </dsp:nvSpPr>
      <dsp:spPr>
        <a:xfrm>
          <a:off x="3119180" y="2846692"/>
          <a:ext cx="2922431" cy="532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itchFamily="18" charset="0"/>
            </a:rPr>
            <a:t>речь</a:t>
          </a:r>
          <a:endParaRPr lang="ru-RU" sz="2200" kern="1200" dirty="0">
            <a:latin typeface="Bookman Old Style" pitchFamily="18" charset="0"/>
          </a:endParaRPr>
        </a:p>
      </dsp:txBody>
      <dsp:txXfrm>
        <a:off x="3145157" y="2872669"/>
        <a:ext cx="2870477" cy="480195"/>
      </dsp:txXfrm>
    </dsp:sp>
    <dsp:sp modelId="{4CB17F60-D739-46C9-A4A3-855B64E01422}">
      <dsp:nvSpPr>
        <dsp:cNvPr id="0" name=""/>
        <dsp:cNvSpPr/>
      </dsp:nvSpPr>
      <dsp:spPr>
        <a:xfrm>
          <a:off x="3119180" y="3445360"/>
          <a:ext cx="2922431" cy="532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Bookman Old Style" pitchFamily="18" charset="0"/>
            </a:rPr>
            <a:t>воображение</a:t>
          </a:r>
          <a:endParaRPr lang="ru-RU" sz="2200" kern="1200" dirty="0">
            <a:latin typeface="Bookman Old Style" pitchFamily="18" charset="0"/>
          </a:endParaRPr>
        </a:p>
      </dsp:txBody>
      <dsp:txXfrm>
        <a:off x="3145157" y="3471337"/>
        <a:ext cx="2870477" cy="480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828092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>
                <a:latin typeface="Bookman Old Style" pitchFamily="18" charset="0"/>
              </a:rPr>
              <a:t>Педагогический совет № 3</a:t>
            </a:r>
            <a:br>
              <a:rPr lang="ru-RU" sz="1600" b="1" i="1" u="sng" dirty="0">
                <a:latin typeface="Bookman Old Style" pitchFamily="18" charset="0"/>
              </a:rPr>
            </a:br>
            <a:r>
              <a:rPr lang="ru-RU" sz="1600" dirty="0">
                <a:latin typeface="Bookman Old Style" pitchFamily="18" charset="0"/>
              </a:rPr>
              <a:t/>
            </a:r>
            <a:br>
              <a:rPr lang="ru-RU" sz="1600" dirty="0">
                <a:latin typeface="Bookman Old Style" pitchFamily="18" charset="0"/>
              </a:rPr>
            </a:br>
            <a:r>
              <a:rPr lang="en-US" b="1" dirty="0">
                <a:latin typeface="Bookman Old Style" pitchFamily="18" charset="0"/>
              </a:rPr>
              <a:t>“</a:t>
            </a:r>
            <a:r>
              <a:rPr lang="ru-RU" b="1" dirty="0">
                <a:latin typeface="Bookman Old Style" pitchFamily="18" charset="0"/>
              </a:rPr>
              <a:t>Организация работы педагогического коллектива в целях коррекции и развития навыков познавательной деятельности  детей с ограниченными возможностями здоровья</a:t>
            </a:r>
            <a:r>
              <a:rPr lang="en-US" b="1" dirty="0">
                <a:latin typeface="Bookman Old Style" pitchFamily="18" charset="0"/>
              </a:rPr>
              <a:t>”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6156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Bookman Old Style" pitchFamily="18" charset="0"/>
              </a:rPr>
              <a:t>Подготовила и провела</a:t>
            </a:r>
            <a:r>
              <a:rPr lang="en-US" b="1" dirty="0">
                <a:latin typeface="Bookman Old Style" pitchFamily="18" charset="0"/>
              </a:rPr>
              <a:t>:</a:t>
            </a:r>
            <a:r>
              <a:rPr lang="ru-RU" b="1" dirty="0">
                <a:latin typeface="Bookman Old Style" pitchFamily="18" charset="0"/>
              </a:rPr>
              <a:t> </a:t>
            </a:r>
          </a:p>
          <a:p>
            <a:pPr algn="r"/>
            <a:r>
              <a:rPr lang="ru-RU" b="1" dirty="0">
                <a:latin typeface="Bookman Old Style" pitchFamily="18" charset="0"/>
              </a:rPr>
              <a:t>ст. </a:t>
            </a:r>
            <a:r>
              <a:rPr lang="ru-RU" b="1" dirty="0" smtClean="0">
                <a:latin typeface="Bookman Old Style" pitchFamily="18" charset="0"/>
              </a:rPr>
              <a:t>воспитатель </a:t>
            </a:r>
            <a:r>
              <a:rPr lang="en-US" b="1" dirty="0" smtClean="0">
                <a:latin typeface="Bookman Old Style" pitchFamily="18" charset="0"/>
              </a:rPr>
              <a:t>I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b="1" dirty="0" smtClean="0">
                <a:latin typeface="Bookman Old Style" pitchFamily="18" charset="0"/>
              </a:rPr>
              <a:t>кв. категории </a:t>
            </a:r>
            <a:r>
              <a:rPr lang="ru-RU" b="1" dirty="0">
                <a:latin typeface="Bookman Old Style" pitchFamily="18" charset="0"/>
              </a:rPr>
              <a:t>Матвеева М.С</a:t>
            </a:r>
            <a:r>
              <a:rPr lang="ru-RU" dirty="0">
                <a:latin typeface="Bookman Old Style" pitchFamily="18" charset="0"/>
              </a:rPr>
              <a:t>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67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4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52" y="692695"/>
            <a:ext cx="2608383" cy="213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2" y="404664"/>
            <a:ext cx="2661416" cy="260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97" y="3559117"/>
            <a:ext cx="2240152" cy="280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6" y="3717032"/>
            <a:ext cx="3180358" cy="260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16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u="sng" dirty="0" smtClean="0">
              <a:latin typeface="Bookman Old Style" pitchFamily="18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260648"/>
            <a:ext cx="8435280" cy="6063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Symbol" pitchFamily="18" charset="2"/>
              <a:buNone/>
            </a:pPr>
            <a:r>
              <a:rPr lang="ru-RU" sz="1600" b="1" dirty="0" smtClean="0"/>
              <a:t> </a:t>
            </a:r>
            <a:endParaRPr lang="ru-RU" sz="1600" dirty="0" smtClean="0"/>
          </a:p>
          <a:p>
            <a:pPr>
              <a:buFont typeface="Symbol" pitchFamily="18" charset="2"/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algn="ctr">
              <a:buFont typeface="Symbol" pitchFamily="18" charset="2"/>
              <a:buNone/>
            </a:pPr>
            <a:r>
              <a:rPr lang="ru-RU" sz="3200" b="1" i="1" dirty="0" smtClean="0">
                <a:solidFill>
                  <a:schemeClr val="tx1"/>
                </a:solidFill>
                <a:latin typeface="Bookman Old Style" pitchFamily="18" charset="0"/>
              </a:rPr>
              <a:t>Игра «Закончи предложение».</a:t>
            </a:r>
          </a:p>
          <a:p>
            <a:pPr algn="ctr">
              <a:buFont typeface="Symbol" pitchFamily="18" charset="2"/>
              <a:buNone/>
            </a:pPr>
            <a:endParaRPr lang="ru-RU" sz="3200" b="1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>
              <a:buFont typeface="Symbol" pitchFamily="18" charset="2"/>
              <a:buNone/>
            </a:pPr>
            <a:r>
              <a:rPr lang="ru-RU" sz="3200" b="1" i="1" dirty="0" smtClean="0">
                <a:solidFill>
                  <a:schemeClr val="tx1"/>
                </a:solidFill>
                <a:latin typeface="Bookman Old Style" pitchFamily="18" charset="0"/>
              </a:rPr>
              <a:t>Земля покрыта снегом, как …</a:t>
            </a:r>
          </a:p>
          <a:p>
            <a:pPr algn="ctr">
              <a:buFont typeface="Symbol" pitchFamily="18" charset="2"/>
              <a:buNone/>
            </a:pPr>
            <a:r>
              <a:rPr lang="ru-RU" sz="3200" b="1" i="1" dirty="0" smtClean="0">
                <a:solidFill>
                  <a:schemeClr val="tx1"/>
                </a:solidFill>
                <a:latin typeface="Bookman Old Style" pitchFamily="18" charset="0"/>
              </a:rPr>
              <a:t>Лед блестит у берега, как …. </a:t>
            </a:r>
          </a:p>
          <a:p>
            <a:pPr algn="ctr">
              <a:buFont typeface="Symbol" pitchFamily="18" charset="2"/>
              <a:buNone/>
            </a:pPr>
            <a:r>
              <a:rPr lang="ru-RU" sz="3200" b="1" i="1" dirty="0" smtClean="0">
                <a:solidFill>
                  <a:schemeClr val="tx1"/>
                </a:solidFill>
                <a:latin typeface="Bookman Old Style" pitchFamily="18" charset="0"/>
              </a:rPr>
              <a:t>Туман стелется над озером, как …</a:t>
            </a:r>
          </a:p>
          <a:p>
            <a:pPr algn="ctr">
              <a:buFont typeface="Symbol" pitchFamily="18" charset="2"/>
              <a:buNone/>
            </a:pPr>
            <a:r>
              <a:rPr lang="ru-RU" sz="3200" b="1" i="1" dirty="0" smtClean="0">
                <a:solidFill>
                  <a:schemeClr val="tx1"/>
                </a:solidFill>
                <a:latin typeface="Bookman Old Style" pitchFamily="18" charset="0"/>
              </a:rPr>
              <a:t>Дождинки текут по лицу, как… . и т.п</a:t>
            </a:r>
            <a:r>
              <a:rPr lang="ru-RU" sz="3200" b="1" i="1" dirty="0" smtClean="0"/>
              <a:t>.</a:t>
            </a:r>
          </a:p>
          <a:p>
            <a:pPr algn="ctr">
              <a:buFont typeface="Symbol" pitchFamily="18" charset="2"/>
              <a:buNone/>
            </a:pPr>
            <a:r>
              <a:rPr lang="ru-RU" sz="3200" b="1" i="1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u="sng" dirty="0" smtClean="0">
              <a:latin typeface="Bookman Old Style" pitchFamily="18" charset="0"/>
            </a:endParaRPr>
          </a:p>
          <a:p>
            <a:pPr algn="ctr"/>
            <a:r>
              <a:rPr lang="ru-RU" sz="2400" b="1" i="1" dirty="0"/>
              <a:t> </a:t>
            </a:r>
            <a:r>
              <a:rPr lang="ru-RU" sz="2400" b="1" i="1" dirty="0">
                <a:latin typeface="Bookman Old Style" pitchFamily="18" charset="0"/>
              </a:rPr>
              <a:t>Помогите предложению вернуть первоначальный вид</a:t>
            </a:r>
            <a:endParaRPr lang="ru-RU" sz="2400" b="1" dirty="0" smtClean="0">
              <a:latin typeface="Bookman Old Style" pitchFamily="18" charset="0"/>
            </a:endParaRPr>
          </a:p>
          <a:p>
            <a:pPr algn="ctr"/>
            <a:endParaRPr lang="ru-RU" sz="2400" b="1" dirty="0">
              <a:latin typeface="Bookman Old Style" pitchFamily="18" charset="0"/>
            </a:endParaRPr>
          </a:p>
          <a:p>
            <a:pPr algn="ctr"/>
            <a:endParaRPr lang="ru-RU" sz="2400" b="1" dirty="0" smtClean="0">
              <a:latin typeface="Bookman Old Style" pitchFamily="18" charset="0"/>
            </a:endParaRPr>
          </a:p>
          <a:p>
            <a:pPr algn="ctr"/>
            <a:endParaRPr lang="ru-RU" sz="2400" b="1" dirty="0">
              <a:latin typeface="Bookman Old Style" pitchFamily="18" charset="0"/>
            </a:endParaRPr>
          </a:p>
          <a:p>
            <a:pPr algn="ctr"/>
            <a:endParaRPr lang="ru-RU" sz="2400" b="1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2400" b="1" i="1" dirty="0">
                <a:latin typeface="Bookman Old Style" pitchFamily="18" charset="0"/>
              </a:rPr>
              <a:t>Чемодан, с, мальчик, во, нашел, конфеты, маленький, двор, и, гулять.</a:t>
            </a:r>
          </a:p>
          <a:p>
            <a:pPr algn="just">
              <a:buNone/>
            </a:pPr>
            <a:endParaRPr lang="ru-RU" sz="2400" b="1" i="1" dirty="0" smtClean="0">
              <a:latin typeface="Bookman Old Style" pitchFamily="18" charset="0"/>
            </a:endParaRPr>
          </a:p>
          <a:p>
            <a:pPr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algn="just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just">
              <a:buNone/>
            </a:pPr>
            <a:endParaRPr lang="ru-RU" b="1" i="1" dirty="0">
              <a:latin typeface="Bookman Old Style" pitchFamily="18" charset="0"/>
            </a:endParaRP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3203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751" y="1196752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i="1" dirty="0">
                <a:latin typeface="Bookman Old Style" pitchFamily="18" charset="0"/>
              </a:rPr>
              <a:t>Дедушка, молоток, цветной, старый, помощь, телевизор, с, ремонтировал, и, отвертка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069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8359" y="476672"/>
            <a:ext cx="90364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>
                <a:latin typeface="Bookman Old Style" pitchFamily="18" charset="0"/>
              </a:rPr>
              <a:t>Исправьте ошибки в предложениях. </a:t>
            </a:r>
            <a:endParaRPr lang="ru-RU" sz="2400" b="1" i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2400" b="1" i="1" dirty="0">
              <a:latin typeface="Bookman Old Style" pitchFamily="18" charset="0"/>
            </a:endParaRPr>
          </a:p>
          <a:p>
            <a:pPr algn="ctr">
              <a:buNone/>
            </a:pPr>
            <a:endParaRPr lang="ru-RU" sz="2400" b="1" i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2400" b="1" i="1" dirty="0">
              <a:latin typeface="Bookman Old Style" pitchFamily="18" charset="0"/>
            </a:endParaRPr>
          </a:p>
          <a:p>
            <a:pPr algn="ctr">
              <a:buNone/>
            </a:pPr>
            <a:endParaRPr lang="ru-RU" sz="2400" b="1" i="1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i="1" dirty="0">
                <a:latin typeface="Bookman Old Style" pitchFamily="18" charset="0"/>
              </a:rPr>
              <a:t>Сегодня холодно, поэтому я одела шубу</a:t>
            </a:r>
            <a:r>
              <a:rPr lang="ru-RU" sz="2400" b="1" i="1" dirty="0" smtClean="0">
                <a:latin typeface="Bookman Old Style" pitchFamily="18" charset="0"/>
              </a:rPr>
              <a:t>.</a:t>
            </a:r>
          </a:p>
          <a:p>
            <a:pPr algn="ctr">
              <a:buNone/>
            </a:pPr>
            <a:endParaRPr lang="ru-RU" sz="2400" b="1" i="1" dirty="0">
              <a:latin typeface="Bookman Old Style" pitchFamily="18" charset="0"/>
            </a:endParaRPr>
          </a:p>
          <a:p>
            <a:pPr algn="ctr">
              <a:buNone/>
            </a:pPr>
            <a:endParaRPr lang="ru-RU" sz="2400" b="1" i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sz="2400" b="1" i="1" dirty="0">
              <a:latin typeface="Bookman Old Style" pitchFamily="18" charset="0"/>
            </a:endParaRPr>
          </a:p>
          <a:p>
            <a:pPr algn="ctr">
              <a:buNone/>
            </a:pPr>
            <a:endParaRPr lang="ru-RU" sz="2400" b="1" i="1" dirty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2400" b="1" i="1" dirty="0">
                <a:latin typeface="Bookman Old Style" pitchFamily="18" charset="0"/>
              </a:rPr>
              <a:t>К праздничному столу купили пять кило банан.</a:t>
            </a:r>
          </a:p>
          <a:p>
            <a:pPr algn="ctr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8654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0597"/>
            <a:ext cx="4888812" cy="653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2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4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332657"/>
            <a:ext cx="712879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Bookman Old Style" pitchFamily="18" charset="0"/>
              </a:rPr>
              <a:t>Познавательная деятельность у детей с нарушением в развитии характеризуется</a:t>
            </a:r>
            <a:r>
              <a:rPr lang="en-US" sz="2400" b="1" i="1" u="sng" dirty="0" smtClean="0">
                <a:latin typeface="Bookman Old Style" pitchFamily="18" charset="0"/>
              </a:rPr>
              <a:t>:</a:t>
            </a:r>
            <a:endParaRPr lang="ru-RU" sz="2400" b="1" i="1" u="sng" dirty="0" smtClean="0">
              <a:latin typeface="Bookman Old Style" pitchFamily="18" charset="0"/>
            </a:endParaRPr>
          </a:p>
          <a:p>
            <a:pPr algn="ctr"/>
            <a:endParaRPr lang="ru-RU" sz="2400" b="1" i="1" u="sng" dirty="0" smtClean="0">
              <a:latin typeface="Bookman Old Style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b="1" i="1" u="sng" dirty="0" smtClean="0">
                <a:latin typeface="Bookman Old Style" pitchFamily="18" charset="0"/>
              </a:rPr>
              <a:t>Замедленность переработки информации</a:t>
            </a:r>
          </a:p>
          <a:p>
            <a:pPr marL="285750" indent="-285750">
              <a:buFontTx/>
              <a:buChar char="-"/>
            </a:pPr>
            <a:r>
              <a:rPr lang="ru-RU" sz="2000" b="1" i="1" u="sng" dirty="0" smtClean="0">
                <a:latin typeface="Bookman Old Style" pitchFamily="18" charset="0"/>
              </a:rPr>
              <a:t>Бедный</a:t>
            </a:r>
            <a:r>
              <a:rPr lang="en-US" sz="2000" b="1" i="1" u="sng" dirty="0" smtClean="0">
                <a:latin typeface="Bookman Old Style" pitchFamily="18" charset="0"/>
              </a:rPr>
              <a:t>,</a:t>
            </a:r>
            <a:r>
              <a:rPr lang="ru-RU" sz="2000" b="1" i="1" u="sng" dirty="0" smtClean="0">
                <a:latin typeface="Bookman Old Style" pitchFamily="18" charset="0"/>
              </a:rPr>
              <a:t> узкий круг представлений</a:t>
            </a:r>
          </a:p>
          <a:p>
            <a:pPr marL="285750" indent="-285750">
              <a:buFontTx/>
              <a:buChar char="-"/>
            </a:pPr>
            <a:r>
              <a:rPr lang="ru-RU" sz="2000" b="1" i="1" u="sng" dirty="0" smtClean="0">
                <a:latin typeface="Bookman Old Style" pitchFamily="18" charset="0"/>
              </a:rPr>
              <a:t>Имеющиеся представления схематичны</a:t>
            </a:r>
            <a:r>
              <a:rPr lang="en-US" sz="2000" b="1" i="1" u="sng" dirty="0" smtClean="0">
                <a:latin typeface="Bookman Old Style" pitchFamily="18" charset="0"/>
              </a:rPr>
              <a:t>,</a:t>
            </a:r>
            <a:r>
              <a:rPr lang="ru-RU" sz="2000" b="1" i="1" u="sng" dirty="0" smtClean="0">
                <a:latin typeface="Bookman Old Style" pitchFamily="18" charset="0"/>
              </a:rPr>
              <a:t> ошибочны</a:t>
            </a:r>
          </a:p>
          <a:p>
            <a:pPr marL="285750" indent="-285750">
              <a:buFontTx/>
              <a:buChar char="-"/>
            </a:pPr>
            <a:r>
              <a:rPr lang="ru-RU" sz="2000" b="1" i="1" u="sng" dirty="0">
                <a:latin typeface="Bookman Old Style" pitchFamily="18" charset="0"/>
              </a:rPr>
              <a:t>Абстрактное мышление не развивается вообще, дети остаются на уровне конкретных </a:t>
            </a:r>
            <a:r>
              <a:rPr lang="ru-RU" sz="2000" b="1" i="1" u="sng" dirty="0" smtClean="0">
                <a:latin typeface="Bookman Old Style" pitchFamily="18" charset="0"/>
              </a:rPr>
              <a:t>понятий.</a:t>
            </a:r>
          </a:p>
          <a:p>
            <a:pPr marL="285750" indent="-285750">
              <a:buFontTx/>
              <a:buChar char="-"/>
            </a:pPr>
            <a:r>
              <a:rPr lang="ru-RU" sz="2000" b="1" i="1" u="sng" dirty="0" smtClean="0">
                <a:latin typeface="Bookman Old Style" pitchFamily="18" charset="0"/>
              </a:rPr>
              <a:t>фрагментарностью</a:t>
            </a:r>
            <a:r>
              <a:rPr lang="ru-RU" sz="2000" b="1" i="1" u="sng" dirty="0">
                <a:latin typeface="Bookman Old Style" pitchFamily="18" charset="0"/>
              </a:rPr>
              <a:t>, неточностью</a:t>
            </a:r>
            <a:endParaRPr lang="ru-RU" sz="2000" b="1" i="1" u="sng" dirty="0" smtClean="0">
              <a:latin typeface="Bookman Old Style" pitchFamily="18" charset="0"/>
            </a:endParaRPr>
          </a:p>
          <a:p>
            <a:pPr algn="ctr"/>
            <a:endParaRPr lang="ru-RU" sz="2000" b="1" i="1" u="sng" dirty="0">
              <a:latin typeface="Bookman Old Style" pitchFamily="18" charset="0"/>
            </a:endParaRPr>
          </a:p>
          <a:p>
            <a:pPr algn="ctr"/>
            <a:endParaRPr lang="ru-RU" sz="1600" b="1" i="1" u="sng" dirty="0" smtClean="0">
              <a:latin typeface="Bookman Old Style" pitchFamily="18" charset="0"/>
            </a:endParaRPr>
          </a:p>
          <a:p>
            <a:pPr algn="ctr"/>
            <a:endParaRPr lang="ru-RU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3" y="260649"/>
            <a:ext cx="1494985" cy="162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9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33986"/>
              </p:ext>
            </p:extLst>
          </p:nvPr>
        </p:nvGraphicFramePr>
        <p:xfrm>
          <a:off x="871538" y="4365625"/>
          <a:ext cx="7408862" cy="176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94" y="-15618"/>
            <a:ext cx="9143999" cy="684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26064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Bookman Old Style" pitchFamily="18" charset="0"/>
              </a:rPr>
              <a:t>Познавательная деятельность</a:t>
            </a:r>
            <a:endParaRPr lang="ru-RU" sz="3200" dirty="0">
              <a:latin typeface="Bookman Old Style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29605614"/>
              </p:ext>
            </p:extLst>
          </p:nvPr>
        </p:nvGraphicFramePr>
        <p:xfrm>
          <a:off x="107504" y="980728"/>
          <a:ext cx="6912768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2382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4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7866" y="355404"/>
            <a:ext cx="5680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“</a:t>
            </a:r>
            <a:r>
              <a:rPr lang="ru-RU" b="1" dirty="0" smtClean="0">
                <a:latin typeface="Bookman Old Style" pitchFamily="18" charset="0"/>
              </a:rPr>
              <a:t>Найди 10 колокольчиков</a:t>
            </a:r>
            <a:r>
              <a:rPr lang="en-US" b="1" dirty="0" smtClean="0">
                <a:latin typeface="Bookman Old Style" pitchFamily="18" charset="0"/>
              </a:rPr>
              <a:t>”;</a:t>
            </a:r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r>
              <a:rPr lang="en-US" b="1" dirty="0" smtClean="0">
                <a:latin typeface="Bookman Old Style" pitchFamily="18" charset="0"/>
              </a:rPr>
              <a:t>“</a:t>
            </a:r>
            <a:r>
              <a:rPr lang="ru-RU" b="1" dirty="0" smtClean="0">
                <a:latin typeface="Bookman Old Style" pitchFamily="18" charset="0"/>
              </a:rPr>
              <a:t>Запомни расположение картинок</a:t>
            </a:r>
            <a:r>
              <a:rPr lang="en-US" b="1" dirty="0" smtClean="0">
                <a:latin typeface="Bookman Old Style" pitchFamily="18" charset="0"/>
              </a:rPr>
              <a:t>”</a:t>
            </a:r>
          </a:p>
          <a:p>
            <a:endParaRPr lang="ru-RU" b="1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53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90730" y="24208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ookman Old Style" pitchFamily="18" charset="0"/>
              </a:rPr>
              <a:t>“</a:t>
            </a:r>
            <a:r>
              <a:rPr lang="ru-RU" b="1" dirty="0">
                <a:latin typeface="Bookman Old Style" pitchFamily="18" charset="0"/>
              </a:rPr>
              <a:t>Расставь по местам</a:t>
            </a:r>
            <a:r>
              <a:rPr lang="en-US" b="1" dirty="0" smtClean="0">
                <a:latin typeface="Bookman Old Style" pitchFamily="18" charset="0"/>
              </a:rPr>
              <a:t>”</a:t>
            </a:r>
            <a:endParaRPr lang="ru-RU" b="1" dirty="0" smtClean="0"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9328" y="4437112"/>
            <a:ext cx="6159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“</a:t>
            </a:r>
            <a:r>
              <a:rPr lang="ru-RU" b="1" dirty="0" smtClean="0">
                <a:latin typeface="Bookman Old Style" pitchFamily="18" charset="0"/>
              </a:rPr>
              <a:t>Что ты видел сегодня на улице</a:t>
            </a:r>
            <a:r>
              <a:rPr lang="en-US" b="1" dirty="0" smtClean="0">
                <a:latin typeface="Bookman Old Style" pitchFamily="18" charset="0"/>
              </a:rPr>
              <a:t>?”</a:t>
            </a:r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423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9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u="sng" dirty="0" smtClean="0">
              <a:latin typeface="Bookman Old Style" pitchFamily="18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8" name="Рисунок 1" descr="http://im2-tub-ru.yandex.net/i?id=493992870-3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4"/>
          <a:stretch>
            <a:fillRect/>
          </a:stretch>
        </p:blipFill>
        <p:spPr bwMode="auto">
          <a:xfrm>
            <a:off x="2171555" y="2178465"/>
            <a:ext cx="2456057" cy="17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7" descr="http://im3-tub-ru.yandex.net/i?id=381759904-5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12" y="2132855"/>
            <a:ext cx="2301458" cy="18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0" descr="http://im6-tub-ru.yandex.net/i?id=511934788-6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70" y="2132855"/>
            <a:ext cx="2018198" cy="19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3" descr="http://im7-tub-ru.yandex.net/i?id=201315501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064051" cy="19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9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u="sng" dirty="0" smtClean="0">
              <a:latin typeface="Bookman Old Style" pitchFamily="18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6" name="Рисунок 13" descr="http://im7-tub-ru.yandex.net/i?id=201315501-4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17493"/>
            <a:ext cx="2160240" cy="207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0" descr="http://im6-tub-ru.yandex.net/i?id=511934788-6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50" y="2117492"/>
            <a:ext cx="2157698" cy="207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" descr="http://im2-tub-ru.yandex.net/i?id=493992870-3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4"/>
          <a:stretch>
            <a:fillRect/>
          </a:stretch>
        </p:blipFill>
        <p:spPr bwMode="auto">
          <a:xfrm>
            <a:off x="395536" y="2161657"/>
            <a:ext cx="2843808" cy="19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79712" y="69269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okman Old Style" pitchFamily="18" charset="0"/>
              </a:rPr>
              <a:t>“</a:t>
            </a:r>
            <a:r>
              <a:rPr lang="ru-RU" b="1" dirty="0" smtClean="0">
                <a:latin typeface="Bookman Old Style" pitchFamily="18" charset="0"/>
              </a:rPr>
              <a:t>Что изменилось</a:t>
            </a:r>
            <a:r>
              <a:rPr lang="en-US" b="1" dirty="0" smtClean="0">
                <a:latin typeface="Bookman Old Style" pitchFamily="18" charset="0"/>
              </a:rPr>
              <a:t>?”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0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u="sng" dirty="0" smtClean="0">
              <a:latin typeface="Bookman Old Style" pitchFamily="18" charset="0"/>
            </a:endParaRP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8" name="Рисунок 1" descr="http://im2-tub-ru.yandex.net/i?id=493992870-3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4"/>
          <a:stretch>
            <a:fillRect/>
          </a:stretch>
        </p:blipFill>
        <p:spPr bwMode="auto">
          <a:xfrm>
            <a:off x="4479853" y="2189932"/>
            <a:ext cx="2456057" cy="17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7" descr="http://im3-tub-ru.yandex.net/i?id=381759904-5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95" y="2098710"/>
            <a:ext cx="2301458" cy="18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0" descr="http://im6-tub-ru.yandex.net/i?id=511934788-66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70" y="2132855"/>
            <a:ext cx="2018198" cy="19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3" descr="http://im7-tub-ru.yandex.net/i?id=201315501-41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064051" cy="19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1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4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6" y="74480"/>
            <a:ext cx="8697162" cy="652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96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365103"/>
            <a:ext cx="7408333" cy="17610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4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476"/>
            <a:ext cx="3744416" cy="246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42" y="204909"/>
            <a:ext cx="2667546" cy="23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3675067" cy="330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292494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ookman Old Style" pitchFamily="18" charset="0"/>
              </a:rPr>
              <a:t>“</a:t>
            </a:r>
            <a:r>
              <a:rPr lang="ru-RU" b="1" dirty="0" smtClean="0">
                <a:latin typeface="Bookman Old Style" pitchFamily="18" charset="0"/>
              </a:rPr>
              <a:t>Что снаружи – что внутри </a:t>
            </a:r>
            <a:r>
              <a:rPr lang="en-US" b="1" dirty="0" smtClean="0">
                <a:latin typeface="Bookman Old Style" pitchFamily="18" charset="0"/>
              </a:rPr>
              <a:t>”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77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468</TotalTime>
  <Words>169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Летний оздоровительный период 2013 г. в МБДОУ “Детский сад № 4”</dc:title>
  <cp:lastModifiedBy>Comp</cp:lastModifiedBy>
  <cp:revision>34</cp:revision>
  <dcterms:modified xsi:type="dcterms:W3CDTF">2014-10-15T10:03:15Z</dcterms:modified>
</cp:coreProperties>
</file>