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BE90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Мониторинг уровня готовности к введению ФГОС ДО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3333FF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2060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средний</c:v>
                </c:pt>
                <c:pt idx="1">
                  <c:v>выше среднего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</c:v>
                </c:pt>
                <c:pt idx="1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282304"/>
        <c:axId val="95283840"/>
      </c:barChart>
      <c:catAx>
        <c:axId val="95282304"/>
        <c:scaling>
          <c:orientation val="minMax"/>
        </c:scaling>
        <c:delete val="0"/>
        <c:axPos val="b"/>
        <c:majorTickMark val="out"/>
        <c:minorTickMark val="none"/>
        <c:tickLblPos val="nextTo"/>
        <c:crossAx val="95283840"/>
        <c:crosses val="autoZero"/>
        <c:auto val="1"/>
        <c:lblAlgn val="ctr"/>
        <c:lblOffset val="100"/>
        <c:noMultiLvlLbl val="0"/>
      </c:catAx>
      <c:valAx>
        <c:axId val="95283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5282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8BE90D"/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5504853" cy="4569230"/>
          </a:xfrm>
          <a:solidFill>
            <a:schemeClr val="tx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дошкольной образовательной организации по введению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5840" y="5805264"/>
            <a:ext cx="3870496" cy="504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МАДОУ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dirty="0" smtClean="0"/>
              <a:t> №7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05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024" y="436728"/>
            <a:ext cx="756086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АНАЛИТИЧЕСКОЕ СОПРОВОЖДЕНИЕ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603" y="1484784"/>
            <a:ext cx="78065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самообследования готовности ДОУ к введению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Диагностика образовательных потребностей и профессиональных затруднений педагогов при введении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 руководителя рабочей группы по организации деятельности по введению ФГОС ДО а работу ДОУ.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Круглый стол «Результаты, проблемы первого этапа введения ФГОС ДО».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Мониторинг удовлетворенности родителей (законных представителей) качеством предоставляемых услуг.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работы ДОУ по введению ФГОС ДО за 2013-2014 учебный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658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34569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7784" y="594928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01.01.2014 – 64% (средний уровень)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20.05.2014 – 78% (выше среднего)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38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682751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педагогических затруднений при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ведении ФГОС ДО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79371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16% педагогов считают, что затрудняются в осуществлении личностно-ориентированного подхода в развитии детей.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20% педагогов испытывают затруднения в овладении методологией организации самостоятельной творческой деятельности воспитанников.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84% педагогов считают, что цели, задачи, целевые ориентиры ДО между собой не согласованы. Во ФГОС ДО они не дифференцируются, накладываются, подменяя друг друга.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4% педагогов испытывают затруднения в реализации образовательных областей.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12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7855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100% педагогов считают, что недостаточно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методической литературы, соответствующей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74% педагогов затрудняются в выборе форм и видов образовательной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Таким образом, анализ педагогических затруднений и условий, мониторинг уровня готовности ДОУ к введению ФГОС ДО позволяет определить основные направления в работе по повышению профессионального мастерства педагогов ДОУ, определить пути дальнейшего развития учреждения.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Вывод: уровень готовности МАДОУ Детского сада №7 к введению ФГОС ДО на 20.05.2014г. выше среднего – 78%.</a:t>
            </a:r>
          </a:p>
          <a:p>
            <a:pPr algn="ctr"/>
            <a:endParaRPr lang="ru-RU" sz="2400" b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52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380312" y="4558351"/>
            <a:ext cx="644572" cy="614149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692696"/>
            <a:ext cx="6255488" cy="386565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основании приказа Минобрнауки Амурской области от 18.03.2014 МАДОУ Детский сад №7 определён региональной «пилотной площадкой» по введению ФГОС ДО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38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0059" y="504967"/>
            <a:ext cx="5963286" cy="18466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НАПРАВЛЕННОСТЬ</a:t>
            </a:r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ДЕЯТЕЛЬНОСТИ ДОУ ПО ВВЕДЕНИЮ ФГОС ДО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00503" y="2636912"/>
            <a:ext cx="78823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Организационно-управленческое сопровождение.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Финансово-экономическое обеспечение.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Кадровое обеспечение сопровождение.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Аналитическое сопровождение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911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9558" y="300251"/>
            <a:ext cx="7533564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ОРГАНИЗАЦИОННО- УПРАВЛЕНЧЕСКОЕ СОПРОВОЖДЕНИЕ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0" y="1700808"/>
            <a:ext cx="8022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утверждение «Дорожной карты» по введению ФГОС ДО в практику работы ДОУ.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рабочей группы, координирующей деятельность по введению ФГОС ДО в практику работы ДОУ.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Приведение локальных актов ДОУ в соответствие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нормативно-правовых документов,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егламентирующих деятельность ДОУ в соответствии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утверждение ООП ДОУ с учетом ПООП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ошкольного образования, соответствующих ФГОС ДО.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39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080" y="548680"/>
            <a:ext cx="7723041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ФИНАНСОВО-ЭКОНОМИЧЕСКОЕ ОБЕСПЕЧЕНИЕ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956" y="2060848"/>
            <a:ext cx="7806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Внесение изменений в локальные акты,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егламентирующие установление заработной платы, в том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исле стимулирующих доплат, порядка и размера премий.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3527430"/>
            <a:ext cx="512460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90" y="4437112"/>
            <a:ext cx="7870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Корректировка графика повышения квалификации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едагогов.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проведение научно-методических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семинаров с ориентацией на проблемы введения ФГОС ДО.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49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06142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478" y="1484784"/>
            <a:ext cx="82519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координации деятельности участников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бразовательных отношений, всех структур ДОУ по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одготовке к введению и реализации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моделей взаимодействия ДОУ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социальными партнёрами.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учебно-методического обеспечения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с позиций требований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системы методической работы, обеспечивающей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опровождение введения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ресурсного обеспечения образовательного процесса в ДОУ.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участия педагогов в районных и региональных обучающих семинарах, МО по переходу на ФГОС ДО.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34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2" y="245660"/>
            <a:ext cx="791570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работы постоянно действующего практико-ориентированного семинара для педагогов по теме: «Организация деятельности ДОУ в соответствии с ФГОС дошкольного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воспитательно-образовательного процесса в соответствии о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образовательными областями ФГОС ДО.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Содействие деятельности общественных объединений родителей (законных представителей).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инструктивно-методических совещаний по ознакомлению с нормативно-правовыми документами, регулирующими введение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Консультирование педагогов, родителей по проблеме внедрения ФГОС дошкольного образования с целью повышения уровня педагогической и психологической компетентности.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982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313899"/>
            <a:ext cx="6946711" cy="8002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3" y="1556792"/>
            <a:ext cx="79034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открытости и доступности информации об образовательных услугах ДОУ.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Размещение на сайте ДОУ информации о введении ФГОС дошкольного образования.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учредителю и общественности ежегодного отчёта о поступлении и расходовании финансовых средств.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учредителю и общественности отчёта о результатах самообследования готовности ДОУ к введению ФГОС ДО.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стендового уголка и постоянно действующей выставки «Изучаем ФГОС ДО» (со сменной информацией).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900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116" y="464024"/>
            <a:ext cx="6196084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7687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локальных актов, устанавливающих требования к различным объектам инфраструктуры ДОУ с учётом требований к минимальной оснащенности образовательной деятельности.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материально-технического обеспечения воспитательной, образовательной деятельности, оборудование пространственной предметно-развивающей среды ДОУ в соответствии с требованиями ФГОС ДО.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327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700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Деятельность дошкольной образовательной организации по введению 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мммммм</dc:title>
  <cp:lastModifiedBy>User</cp:lastModifiedBy>
  <cp:revision>52</cp:revision>
  <dcterms:modified xsi:type="dcterms:W3CDTF">2014-09-24T09:06:41Z</dcterms:modified>
</cp:coreProperties>
</file>