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6" r:id="rId3"/>
    <p:sldId id="261" r:id="rId4"/>
    <p:sldId id="257" r:id="rId5"/>
    <p:sldId id="258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2376-B38E-4207-8AF9-D622710C326E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2F1D43-07B0-4BC5-B85E-8F4EC5EC1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2376-B38E-4207-8AF9-D622710C326E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1D43-07B0-4BC5-B85E-8F4EC5EC1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2376-B38E-4207-8AF9-D622710C326E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1D43-07B0-4BC5-B85E-8F4EC5EC1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2376-B38E-4207-8AF9-D622710C326E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2F1D43-07B0-4BC5-B85E-8F4EC5EC1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2376-B38E-4207-8AF9-D622710C326E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1D43-07B0-4BC5-B85E-8F4EC5EC19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2376-B38E-4207-8AF9-D622710C326E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1D43-07B0-4BC5-B85E-8F4EC5EC1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2376-B38E-4207-8AF9-D622710C326E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C2F1D43-07B0-4BC5-B85E-8F4EC5EC19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2376-B38E-4207-8AF9-D622710C326E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1D43-07B0-4BC5-B85E-8F4EC5EC1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2376-B38E-4207-8AF9-D622710C326E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1D43-07B0-4BC5-B85E-8F4EC5EC1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2376-B38E-4207-8AF9-D622710C326E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1D43-07B0-4BC5-B85E-8F4EC5EC1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2376-B38E-4207-8AF9-D622710C326E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1D43-07B0-4BC5-B85E-8F4EC5EC19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132376-B38E-4207-8AF9-D622710C326E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2F1D43-07B0-4BC5-B85E-8F4EC5EC19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Canidae" TargetMode="External"/><Relationship Id="rId2" Type="http://schemas.openxmlformats.org/officeDocument/2006/relationships/hyperlink" Target="http://ru.wikipedia.org/wiki/Mammali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214422"/>
            <a:ext cx="8458200" cy="35861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71670" y="1857364"/>
            <a:ext cx="662155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Рассказ </a:t>
            </a:r>
            <a:r>
              <a:rPr lang="ru-RU" sz="2400" b="1" dirty="0" err="1" smtClean="0"/>
              <a:t>Е.Чарушина</a:t>
            </a:r>
            <a:r>
              <a:rPr lang="ru-RU" sz="2400" b="1" dirty="0" smtClean="0"/>
              <a:t> «</a:t>
            </a:r>
            <a:r>
              <a:rPr lang="ru-RU" sz="2400" b="1" dirty="0" err="1" smtClean="0"/>
              <a:t>Волчишко</a:t>
            </a:r>
            <a:r>
              <a:rPr lang="ru-RU" sz="2400" b="1" dirty="0" smtClean="0"/>
              <a:t>»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Мир глазами учёного и писателя.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Различение художественного и научного  текста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Таницына</a:t>
            </a:r>
            <a:r>
              <a:rPr lang="ru-RU" dirty="0" smtClean="0"/>
              <a:t> Н,М.</a:t>
            </a:r>
          </a:p>
          <a:p>
            <a:r>
              <a:rPr lang="ru-RU" dirty="0" smtClean="0"/>
              <a:t>Учитель начальных классов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1\Desktop\вожа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6796"/>
            <a:ext cx="4357686" cy="4259460"/>
          </a:xfrm>
          <a:prstGeom prst="rect">
            <a:avLst/>
          </a:prstGeom>
          <a:noFill/>
        </p:spPr>
      </p:pic>
      <p:pic>
        <p:nvPicPr>
          <p:cNvPr id="1027" name="Picture 3" descr="C:\Users\11\Desktop\ст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0"/>
            <a:ext cx="5357818" cy="4929198"/>
          </a:xfrm>
          <a:prstGeom prst="rect">
            <a:avLst/>
          </a:prstGeom>
          <a:noFill/>
        </p:spPr>
      </p:pic>
      <p:pic>
        <p:nvPicPr>
          <p:cNvPr id="1028" name="Picture 4" descr="C:\Users\11\Desktop\волчица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786190"/>
            <a:ext cx="4786346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Волк</a:t>
            </a:r>
            <a:r>
              <a:rPr lang="ru-RU" dirty="0" smtClean="0"/>
              <a:t>, или </a:t>
            </a:r>
            <a:r>
              <a:rPr lang="ru-RU" b="1" dirty="0" smtClean="0"/>
              <a:t>серый волк</a:t>
            </a:r>
            <a:r>
              <a:rPr lang="ru-RU" dirty="0" smtClean="0"/>
              <a:t>, или </a:t>
            </a:r>
            <a:r>
              <a:rPr lang="ru-RU" b="1" dirty="0" smtClean="0"/>
              <a:t>обыкновенный волк</a:t>
            </a:r>
            <a:r>
              <a:rPr lang="ru-RU" dirty="0" smtClean="0"/>
              <a:t> — вид хищных </a:t>
            </a:r>
            <a:r>
              <a:rPr lang="ru-RU" dirty="0" smtClean="0">
                <a:hlinkClick r:id="rId2" tooltip="Mammalia"/>
              </a:rPr>
              <a:t>млекопитающих</a:t>
            </a:r>
            <a:r>
              <a:rPr lang="ru-RU" dirty="0" smtClean="0"/>
              <a:t> из семейства </a:t>
            </a:r>
            <a:r>
              <a:rPr lang="ru-RU" dirty="0" smtClean="0">
                <a:hlinkClick r:id="rId3" tooltip="Canidae"/>
              </a:rPr>
              <a:t>псовых</a:t>
            </a:r>
            <a:r>
              <a:rPr lang="ru-RU" dirty="0" smtClean="0"/>
              <a:t>. Волк — один из самых крупных современных животных в своём семействе: длина его тела (без учёта хвоста) может достигать 160 см, длина хвоста — до 52 см, высота в холке — до 90 см; масса тела может доходить до 86 кг. Волк — типичный хищник, добывающий пищу активным поиском и преследованием жертв. Чувство обоняния у волка развито очень высоко. Он может обнаружить добычу на расстоянии до 3 километров. По общему виду волк напоминает крупную остроухую собаку. Ноги высокие, сильные; лапа крупнее и более вытянута, нежели собачья, Хвост довольно длинный, толстый и, в отличие от собачьего, всегда опущен вниз; охотники называют его «поленом». Сигнал к нападению у волков — это боевой клич, подаваемый вожаком стаи. Звук этот похож на рычание разъярённой собаки.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\Desktop\волча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7"/>
            <a:ext cx="5048283" cy="3786214"/>
          </a:xfrm>
          <a:prstGeom prst="rect">
            <a:avLst/>
          </a:prstGeom>
          <a:noFill/>
        </p:spPr>
      </p:pic>
      <p:pic>
        <p:nvPicPr>
          <p:cNvPr id="2051" name="Picture 3" descr="C:\Users\11\Desktop\волчон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57496"/>
            <a:ext cx="4929221" cy="3907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1\Desktop\рисун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143932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620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397000"/>
          <a:ext cx="6096000" cy="3140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Различия в художественном и научно-познавательном текстах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Основная цель автора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(Зачем автор создал текст?)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Средства выражения основной мысли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Отношение автора к героям и событиям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Научно-познавательный текст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Дать знания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Точные факты, научные слова, термины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понятно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Художественный текст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Вызвать чувство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Выразительные слова: эпитеты, метафоры, сравнения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Хорошо понятно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</TotalTime>
  <Words>78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11</cp:lastModifiedBy>
  <cp:revision>3</cp:revision>
  <dcterms:created xsi:type="dcterms:W3CDTF">2014-05-05T16:22:14Z</dcterms:created>
  <dcterms:modified xsi:type="dcterms:W3CDTF">2014-09-22T15:34:18Z</dcterms:modified>
</cp:coreProperties>
</file>