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68" r:id="rId8"/>
    <p:sldId id="274" r:id="rId9"/>
    <p:sldId id="269" r:id="rId10"/>
    <p:sldId id="270" r:id="rId11"/>
    <p:sldId id="260" r:id="rId12"/>
    <p:sldId id="261" r:id="rId13"/>
    <p:sldId id="262" r:id="rId14"/>
    <p:sldId id="263" r:id="rId15"/>
    <p:sldId id="264" r:id="rId16"/>
    <p:sldId id="273" r:id="rId17"/>
    <p:sldId id="272" r:id="rId18"/>
    <p:sldId id="267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1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0F89E4-39F9-4FD1-8ED9-63BF300397D7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4CE061-9521-4C2A-8FF0-ABA20A6C9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42FA-AC33-4E6B-8BCB-ED19FC8B2037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9F43-72B3-450B-9BD0-62B5D11D2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48903-D470-4FD9-8569-6CCC2B66B976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68A6-9544-4698-B0A3-248BA86B5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8DA9-B78C-4AF4-B249-0F84270563F8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1261-BF62-4F34-88D6-9408B70FF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D4ACC-44C8-45B6-AAA7-B80CB6E83739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645E4D-05A2-4F52-9447-9303F70F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D265-669E-40CA-88C3-63BD77596217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E06C-3938-4CB5-AFA4-1C3822688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0F54F-4EAF-401A-BED3-B74A6CB503E2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B8BA4-EB29-4A60-BCE4-46458DCB8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471B-72B8-475E-B593-500E9442560F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06EA-686D-4D65-A3BD-AE4A7D372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BA8BF-5BB1-4F1F-BB94-091A3CB3E9CB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EF3BE5-A8CA-4100-9FAD-6FDD9228F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EAF12-613B-489C-A240-F19A6DB8B77B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4E3DED-9C57-42E7-9E39-E11BE22D9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D5E18-CA64-4857-8AE9-0AD683396F0A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BC45C-3652-4AF2-9AEB-D44A6202B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303DEF9-22A5-4D4B-8EF3-606D0490A135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D62829-44B6-4B37-B86B-DC7CE5758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791450" cy="2592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88913"/>
            <a:ext cx="6400800" cy="3624262"/>
          </a:xfrm>
        </p:spPr>
        <p:txBody>
          <a:bodyPr/>
          <a:lstStyle/>
          <a:p>
            <a:pPr marL="26988"/>
            <a:r>
              <a:rPr lang="ru-RU" sz="8000" b="1" smtClean="0">
                <a:solidFill>
                  <a:srgbClr val="002060"/>
                </a:solidFill>
              </a:rPr>
              <a:t>КАЖДУЮ КНИГУ НУЖНО УМЕТЬ ЧИТАТЬ.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4" name="Содержимое 3" descr="дом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8463" cy="711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8" name="Содержимое 3" descr="дом3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19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2" name="Содержимое 3" descr="дом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Содержимое 3" descr="дом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0" name="Содержимое 3" descr="дом6 с кото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sz="8800" b="1" dirty="0" err="1" smtClean="0">
                <a:solidFill>
                  <a:srgbClr val="002060"/>
                </a:solidFill>
              </a:rPr>
              <a:t>Ушастик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smtClean="0"/>
              <a:t>Прожорливый</a:t>
            </a:r>
          </a:p>
          <a:p>
            <a:r>
              <a:rPr lang="ru-RU" sz="5400" b="1" smtClean="0"/>
              <a:t>Бесцеремонный</a:t>
            </a:r>
          </a:p>
          <a:p>
            <a:r>
              <a:rPr lang="ru-RU" sz="5400" b="1" smtClean="0"/>
              <a:t>Любопытный</a:t>
            </a:r>
          </a:p>
          <a:p>
            <a:r>
              <a:rPr lang="ru-RU" sz="5400" b="1" smtClean="0"/>
              <a:t>Крикливый</a:t>
            </a:r>
          </a:p>
          <a:p>
            <a:r>
              <a:rPr lang="ru-RU" sz="5400" b="1" smtClean="0"/>
              <a:t>Обидчивый</a:t>
            </a:r>
          </a:p>
          <a:p>
            <a:r>
              <a:rPr lang="ru-RU" sz="5400" b="1" smtClean="0"/>
              <a:t>Доверчивый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22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84213" y="188913"/>
            <a:ext cx="5810251" cy="5278437"/>
          </a:xfrm>
        </p:spPr>
      </p:pic>
      <p:pic>
        <p:nvPicPr>
          <p:cNvPr id="30723" name="Рисунок 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81075"/>
            <a:ext cx="48593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0"/>
            <a:ext cx="3635375" cy="6858000"/>
          </a:xfrm>
        </p:spPr>
      </p:pic>
      <p:pic>
        <p:nvPicPr>
          <p:cNvPr id="31747" name="Рисунок 4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0"/>
            <a:ext cx="4392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ПРАВИЛА  КУЛЬТУРНОГО                   ОБЩЕНИЯ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/>
              <a:t>Каждый высказывается спокойно.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/>
              <a:t>Ответив сам, выслушай других.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/>
              <a:t>Не выкрикивай.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/>
              <a:t>Уважай точку зрения собеседника.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7497763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ЗАДАЧИ УРОКА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8101012" cy="54102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400" b="1" dirty="0" smtClean="0"/>
              <a:t>ОБ  АВТОРЕ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54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400" b="1" dirty="0" smtClean="0"/>
              <a:t>ОТРЫВОК  ИЗ  ПОВЕСТИ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54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400" b="1" dirty="0" smtClean="0"/>
              <a:t>ГЛАВНЫЙ  ГЕРОЙ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54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400" b="1" dirty="0" smtClean="0"/>
              <a:t>ГЛАВНАЯ  МЫСЛЬ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1403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    </a:t>
            </a:r>
            <a:r>
              <a:rPr lang="ru-RU" sz="5300" b="1" dirty="0" smtClean="0">
                <a:solidFill>
                  <a:srgbClr val="C00000"/>
                </a:solidFill>
              </a:rPr>
              <a:t>Коршунов Михаил Павлович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( </a:t>
            </a: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</a:rPr>
              <a:t>1924- 2003 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                  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       </a:t>
            </a:r>
          </a:p>
        </p:txBody>
      </p:sp>
      <p:pic>
        <p:nvPicPr>
          <p:cNvPr id="16387" name="Рисунок 5" descr="М Корш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43561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7338"/>
            <a:ext cx="41767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48038" cy="5157788"/>
          </a:xfrm>
        </p:spPr>
      </p:pic>
      <p:pic>
        <p:nvPicPr>
          <p:cNvPr id="17411" name="Рисунок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0"/>
            <a:ext cx="37084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997200"/>
            <a:ext cx="28082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1417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     ПРАВИЛА РАБОТЫ В ГРУППЕ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ru-RU" sz="4800" b="1" smtClean="0"/>
              <a:t>Работает каждый на общий результат.</a:t>
            </a:r>
          </a:p>
          <a:p>
            <a:r>
              <a:rPr lang="ru-RU" sz="4800" b="1" smtClean="0"/>
              <a:t>Один говорит, другие слушают.</a:t>
            </a:r>
          </a:p>
          <a:p>
            <a:r>
              <a:rPr lang="ru-RU" sz="4800" b="1" smtClean="0"/>
              <a:t>Несогласие высказывай вежливо.</a:t>
            </a:r>
          </a:p>
          <a:p>
            <a:r>
              <a:rPr lang="ru-RU" sz="4800" b="1" smtClean="0"/>
              <a:t>Не понял, переспроси.</a:t>
            </a:r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tx2">
                    <a:satMod val="130000"/>
                  </a:schemeClr>
                </a:solidFill>
              </a:rPr>
              <a:t>МОЛОЧНИЦА</a:t>
            </a:r>
            <a:endParaRPr lang="ru-RU" sz="9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89344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9600" b="1" smtClean="0">
                <a:solidFill>
                  <a:srgbClr val="7030A0"/>
                </a:solidFill>
              </a:rPr>
              <a:t>ПОДДУВАЛО</a:t>
            </a:r>
          </a:p>
          <a:p>
            <a:pPr>
              <a:buFont typeface="Wingdings 2" pitchFamily="18" charset="2"/>
              <a:buNone/>
            </a:pPr>
            <a:r>
              <a:rPr lang="ru-RU" sz="7200" b="1" smtClean="0">
                <a:solidFill>
                  <a:srgbClr val="FF0000"/>
                </a:solidFill>
              </a:rPr>
              <a:t>БЕСЦЕРЕМОННЫЙ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0"/>
            <a:ext cx="6985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0"/>
            <a:ext cx="71278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66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ПРАВИЛА  КУЛЬТУРНОГО                   ОБЩЕНИЯ</vt:lpstr>
      <vt:lpstr>ЗАДАЧИ УРОКА</vt:lpstr>
      <vt:lpstr>      Коршунов Михаил Павлович                          ( 1924- 2003 )  </vt:lpstr>
      <vt:lpstr>Слайд 5</vt:lpstr>
      <vt:lpstr>     ПРАВИЛА РАБОТЫ В ГРУППЕ</vt:lpstr>
      <vt:lpstr>МОЛОЧНИЦА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Ушастик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Юрий</cp:lastModifiedBy>
  <cp:revision>37</cp:revision>
  <dcterms:modified xsi:type="dcterms:W3CDTF">2014-09-22T16:56:39Z</dcterms:modified>
</cp:coreProperties>
</file>