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62" r:id="rId3"/>
    <p:sldId id="270" r:id="rId4"/>
    <p:sldId id="257" r:id="rId5"/>
    <p:sldId id="258" r:id="rId6"/>
    <p:sldId id="271" r:id="rId7"/>
    <p:sldId id="259" r:id="rId8"/>
    <p:sldId id="272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2CD93-838C-4585-A97B-A2BF791396AD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C98327-139C-4A73-886B-FA3E1C87CD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8C4E5D-8F1D-4DED-8E90-248D9751F439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93F324-4EC8-47D6-8153-A6ACE76F37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0E7F18-B5F3-4D3D-BB35-4E69C4E07345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C02AFC-603C-4505-861E-C3E246B318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93D3D-41CD-489E-95F9-8EC0CC2C1E54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B14526-69ED-4B85-9E4B-5B30599D52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924DBB-D08C-4B3D-A4FC-DFCE79DA2825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349CE2-51F5-4D8B-B6FB-5E0B62730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DFEAFC-B7FB-43F8-A33F-9181FF4DE669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EFA2B4-F3BD-4BB9-9354-AB76D88F73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C48BFD-0999-428C-85CF-67E69FA2FB89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9824D-F8D2-46BC-A168-CA7F5691B9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1E5FCF-646C-407D-970D-9F5E50C58349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FDCDED-1572-4203-B551-C825FD6CDE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642E41-E333-4469-9134-5944F2CC1D51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2EFA6A-16CF-4F96-AF6A-28DA8D51F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F38F4D-AE68-4E8A-BDBA-A3A24CEF93C7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31B377-E282-4DF7-B21E-F217C3B5F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BC3636-8030-4739-9807-CEAB3B0800CD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FA6081-18E6-4A61-BEE1-6499160AC4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F8F273-6C0E-4359-B7AC-7FE0FC034806}" type="datetimeFigureOut">
              <a:rPr lang="ru-RU" smtClean="0"/>
              <a:pPr>
                <a:defRPr/>
              </a:pPr>
              <a:t>18.10.2012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C439CBB-C827-408C-B635-5AA79773F8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1785926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</a:t>
            </a:r>
            <a:b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  </a:t>
            </a:r>
            <a:r>
              <a:rPr lang="ru-RU" sz="67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Отгадай загадку</a:t>
            </a:r>
            <a:endParaRPr lang="ru-RU" sz="6700" u="sng" dirty="0">
              <a:solidFill>
                <a:srgbClr val="C0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3929066"/>
            <a:ext cx="4794604" cy="85725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Воспитатель высшей категории Артемьева Л.А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ГБДОУ №43 Калининского района.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24247_1280_8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85918" y="571501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СНОУБОРДИНГ</a:t>
            </a: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1142984"/>
            <a:ext cx="3786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Какой вид спорта    изображен на картинке?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5286412" cy="150019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cap="all" dirty="0" err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МОЛОДцЫ</a:t>
            </a:r>
            <a:r>
              <a:rPr lang="ru-RU" sz="6000" cap="all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6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Содержимое 8" descr="2599018-doct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15074" y="428604"/>
            <a:ext cx="2571750" cy="38100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Rectangle 3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76600" y="549275"/>
            <a:ext cx="3240088" cy="2735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3455987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Мои новые подружки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И блестящи и легки,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И на льду со мной резвятся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И мороза не боятся.</a:t>
            </a:r>
            <a:endParaRPr lang="ru-RU" sz="3600" dirty="0">
              <a:solidFill>
                <a:schemeClr val="accent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806506" y="5171288"/>
            <a:ext cx="7605634" cy="815853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             </a:t>
            </a:r>
            <a:r>
              <a:rPr lang="ru-RU" sz="4000" dirty="0" smtClean="0">
                <a:ln/>
                <a:solidFill>
                  <a:schemeClr val="accent3"/>
                </a:solidFill>
                <a:effectLst/>
              </a:rPr>
              <a:t>КОНЬКИ</a:t>
            </a:r>
            <a:endParaRPr lang="ru-RU" dirty="0" smtClean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3314" name="Содержимое 3" descr="454_1.sr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500042"/>
            <a:ext cx="4929222" cy="4623636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Содержимое 3" descr="0511-1001-0719-2964_3D_Ice_Hockey_Equipment_clipart_imag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1785918" y="585789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ХОККЕЙ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8572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 какому виду спорта относится это спортивное снаряжение?</a:t>
            </a:r>
            <a:endParaRPr lang="ru-RU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35004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Две новые кленовые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  Подошвы двухметровые: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   На них поставил две ноги-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     И по большим снегам беги.</a:t>
            </a:r>
            <a:endParaRPr lang="ru-RU" sz="3600" dirty="0">
              <a:solidFill>
                <a:schemeClr val="accent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1297189814_164997977_1----TOYS-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43042" y="5786454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Лыжи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183880" cy="2571768"/>
          </a:xfrm>
        </p:spPr>
        <p:txBody>
          <a:bodyPr/>
          <a:lstStyle/>
          <a:p>
            <a:r>
              <a:rPr lang="ru-RU" dirty="0" smtClean="0"/>
              <a:t>            Все лето стояли,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Зимы ожидали,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Дождались поры,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Помчались с горы.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sledge_davos1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214438"/>
            <a:ext cx="750411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00166" y="571501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Санки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97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            Отгадай загадку</vt:lpstr>
      <vt:lpstr>Слайд 2</vt:lpstr>
      <vt:lpstr>Слайд 3</vt:lpstr>
      <vt:lpstr>                       КОНЬКИ</vt:lpstr>
      <vt:lpstr>Слайд 5</vt:lpstr>
      <vt:lpstr>Слайд 6</vt:lpstr>
      <vt:lpstr>Слайд 7</vt:lpstr>
      <vt:lpstr>            Все лето стояли,             Зимы ожидали,             Дождались поры,             Помчались с горы.</vt:lpstr>
      <vt:lpstr>Слайд 9</vt:lpstr>
      <vt:lpstr>Слайд 10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16</cp:revision>
  <dcterms:created xsi:type="dcterms:W3CDTF">2012-01-18T12:12:11Z</dcterms:created>
  <dcterms:modified xsi:type="dcterms:W3CDTF">2012-10-18T17:00:13Z</dcterms:modified>
</cp:coreProperties>
</file>