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6" r:id="rId2"/>
    <p:sldId id="332" r:id="rId3"/>
    <p:sldId id="335" r:id="rId4"/>
    <p:sldId id="33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210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-fotki.yandex.ru/get/4607/nikkica.13/0_58ca6_a770e2d2_X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97" y="324982"/>
            <a:ext cx="8668089" cy="62735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261456" y="295252"/>
            <a:ext cx="8652519" cy="63020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1456" y="295252"/>
            <a:ext cx="8652519" cy="63020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261456" y="295252"/>
            <a:ext cx="8652519" cy="63020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http://img-fotki.yandex.ru/get/4607/nikkica.13/0_58ca6_a770e2d2_X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97" y="4722238"/>
            <a:ext cx="2598011" cy="1880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261456" y="295252"/>
            <a:ext cx="8652519" cy="63020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http://img-fotki.yandex.ru/get/4607/nikkica.13/0_58ca6_a770e2d2_X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43" y="41109"/>
            <a:ext cx="2598011" cy="1880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nsportal.ru/user/33485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bg1"/>
            </a:gs>
            <a:gs pos="66000">
              <a:srgbClr val="0070C0"/>
            </a:gs>
            <a:gs pos="34000">
              <a:srgbClr val="FF0000"/>
            </a:gs>
            <a:gs pos="35000">
              <a:srgbClr val="0070C0"/>
            </a:gs>
            <a:gs pos="2000">
              <a:srgbClr val="FF0300"/>
            </a:gs>
            <a:gs pos="100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7842" y="10007"/>
            <a:ext cx="9144000" cy="6858000"/>
          </a:xfrm>
          <a:prstGeom prst="frame">
            <a:avLst>
              <a:gd name="adj1" fmla="val 3862"/>
            </a:avLst>
          </a:prstGeom>
          <a:gradFill flip="none" rotWithShape="1">
            <a:gsLst>
              <a:gs pos="68000">
                <a:schemeClr val="bg1"/>
              </a:gs>
              <a:gs pos="66000">
                <a:srgbClr val="0070C0"/>
              </a:gs>
              <a:gs pos="34000">
                <a:srgbClr val="FF0000"/>
              </a:gs>
              <a:gs pos="35000">
                <a:srgbClr val="0070C0"/>
              </a:gs>
              <a:gs pos="2000">
                <a:srgbClr val="FF0300"/>
              </a:gs>
              <a:gs pos="100000">
                <a:schemeClr val="bg1"/>
              </a:gs>
            </a:gsLst>
            <a:lin ang="162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8113" y="666757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AA2106"/>
                </a:solidFill>
                <a:latin typeface="Monotype Corsiva" pitchFamily="66" charset="0"/>
              </a:rPr>
              <a:t>Матюшкина А.В. </a:t>
            </a:r>
            <a:r>
              <a:rPr lang="en-US" sz="1000" dirty="0" smtClean="0">
                <a:solidFill>
                  <a:srgbClr val="AA2106"/>
                </a:solidFill>
                <a:latin typeface="Monotype Corsiva" pitchFamily="66" charset="0"/>
                <a:hlinkClick r:id="rId13"/>
              </a:rPr>
              <a:t>http://nsportal.ru/user/33485</a:t>
            </a:r>
            <a:r>
              <a:rPr lang="ru-RU" sz="1000" dirty="0" smtClean="0">
                <a:solidFill>
                  <a:srgbClr val="AA2106"/>
                </a:solidFill>
                <a:latin typeface="Monotype Corsiva" pitchFamily="66" charset="0"/>
              </a:rPr>
              <a:t>  </a:t>
            </a:r>
            <a:endParaRPr lang="ru-RU" sz="1000" dirty="0">
              <a:solidFill>
                <a:srgbClr val="AA2106"/>
              </a:solidFill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797152"/>
            <a:ext cx="6400800" cy="1752600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</a:p>
          <a:p>
            <a:pPr lvl="0"/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Морозова Людмила Станиславовна</a:t>
            </a:r>
          </a:p>
          <a:p>
            <a:pPr lvl="0"/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 группы № 11</a:t>
            </a:r>
          </a:p>
          <a:p>
            <a:pPr lvl="0"/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</a:t>
            </a:r>
            <a:r>
              <a:rPr lang="ru-RU" sz="2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общеразвивающего</a:t>
            </a: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вида № 400  «</a:t>
            </a:r>
            <a:r>
              <a:rPr lang="ru-RU" sz="2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Русичи</a:t>
            </a: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83568" y="1571612"/>
            <a:ext cx="7772400" cy="300039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 в детском саду</a:t>
            </a:r>
            <a:b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(фото – отчет)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b="1" dirty="0">
              <a:ln w="11430"/>
              <a:gradFill>
                <a:gsLst>
                  <a:gs pos="17000">
                    <a:schemeClr val="bg1"/>
                  </a:gs>
                  <a:gs pos="51000">
                    <a:srgbClr val="0070C0"/>
                  </a:gs>
                  <a:gs pos="84000">
                    <a:srgbClr val="FF0000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156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572560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Формируем желание стать сильными, смелыми, находчивыми, отважными воинами-защитниками нашей Родины, воспитываем дух патриотизма, любовь к Родине. Расширяем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гендерные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представления. Итоговым мероприятием было проведение праздничного утренника, где мы поздравили всех мужчин с этим замечательным праздником.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0150219-151135.JPG"/>
          <p:cNvPicPr>
            <a:picLocks noChangeAspect="1"/>
          </p:cNvPicPr>
          <p:nvPr/>
        </p:nvPicPr>
        <p:blipFill>
          <a:blip r:embed="rId2" cstate="print"/>
          <a:srcRect l="13386" t="5249" r="17126" b="4199"/>
          <a:stretch>
            <a:fillRect/>
          </a:stretch>
        </p:blipFill>
        <p:spPr>
          <a:xfrm>
            <a:off x="285720" y="2500306"/>
            <a:ext cx="2680393" cy="1964977"/>
          </a:xfrm>
          <a:prstGeom prst="rect">
            <a:avLst/>
          </a:prstGeom>
        </p:spPr>
      </p:pic>
      <p:pic>
        <p:nvPicPr>
          <p:cNvPr id="5" name="Рисунок 4" descr="20150219-1512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643446"/>
            <a:ext cx="2643206" cy="1928826"/>
          </a:xfrm>
          <a:prstGeom prst="rect">
            <a:avLst/>
          </a:prstGeom>
        </p:spPr>
      </p:pic>
      <p:pic>
        <p:nvPicPr>
          <p:cNvPr id="6" name="Рисунок 5" descr="20150219-151305.JPG"/>
          <p:cNvPicPr>
            <a:picLocks noChangeAspect="1"/>
          </p:cNvPicPr>
          <p:nvPr/>
        </p:nvPicPr>
        <p:blipFill>
          <a:blip r:embed="rId4" cstate="print"/>
          <a:srcRect l="13189" t="19598" r="20472" b="22747"/>
          <a:stretch>
            <a:fillRect/>
          </a:stretch>
        </p:blipFill>
        <p:spPr>
          <a:xfrm>
            <a:off x="3143241" y="2500306"/>
            <a:ext cx="2071702" cy="1857388"/>
          </a:xfrm>
          <a:prstGeom prst="rect">
            <a:avLst/>
          </a:prstGeom>
        </p:spPr>
      </p:pic>
      <p:pic>
        <p:nvPicPr>
          <p:cNvPr id="7" name="Рисунок 6" descr="20150219-151322.JPG"/>
          <p:cNvPicPr>
            <a:picLocks noChangeAspect="1"/>
          </p:cNvPicPr>
          <p:nvPr/>
        </p:nvPicPr>
        <p:blipFill>
          <a:blip r:embed="rId5" cstate="print"/>
          <a:srcRect l="11220" t="15048" r="8268" b="4549"/>
          <a:stretch>
            <a:fillRect/>
          </a:stretch>
        </p:blipFill>
        <p:spPr>
          <a:xfrm>
            <a:off x="5357818" y="2500306"/>
            <a:ext cx="2071702" cy="1857388"/>
          </a:xfrm>
          <a:prstGeom prst="rect">
            <a:avLst/>
          </a:prstGeom>
        </p:spPr>
      </p:pic>
      <p:pic>
        <p:nvPicPr>
          <p:cNvPr id="8" name="Рисунок 7" descr="20150219-151536.JPG"/>
          <p:cNvPicPr>
            <a:picLocks noChangeAspect="1"/>
          </p:cNvPicPr>
          <p:nvPr/>
        </p:nvPicPr>
        <p:blipFill>
          <a:blip r:embed="rId6" cstate="print"/>
          <a:srcRect l="3150" t="23797" r="16142" b="19598"/>
          <a:stretch>
            <a:fillRect/>
          </a:stretch>
        </p:blipFill>
        <p:spPr>
          <a:xfrm>
            <a:off x="3071802" y="4786322"/>
            <a:ext cx="2143140" cy="1788765"/>
          </a:xfrm>
          <a:prstGeom prst="rect">
            <a:avLst/>
          </a:prstGeom>
        </p:spPr>
      </p:pic>
      <p:pic>
        <p:nvPicPr>
          <p:cNvPr id="9" name="Рисунок 8" descr="20150219-151635.JPG"/>
          <p:cNvPicPr>
            <a:picLocks noChangeAspect="1"/>
          </p:cNvPicPr>
          <p:nvPr/>
        </p:nvPicPr>
        <p:blipFill>
          <a:blip r:embed="rId7" cstate="print"/>
          <a:srcRect l="11811" t="14348" r="9252" b="18898"/>
          <a:stretch>
            <a:fillRect/>
          </a:stretch>
        </p:blipFill>
        <p:spPr>
          <a:xfrm>
            <a:off x="5357818" y="4786322"/>
            <a:ext cx="2214578" cy="1785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0219-1518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428868"/>
            <a:ext cx="2714644" cy="2009176"/>
          </a:xfrm>
          <a:prstGeom prst="rect">
            <a:avLst/>
          </a:prstGeom>
        </p:spPr>
      </p:pic>
      <p:pic>
        <p:nvPicPr>
          <p:cNvPr id="3" name="Рисунок 2" descr="20150219-1519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2428868"/>
            <a:ext cx="2714644" cy="2000264"/>
          </a:xfrm>
          <a:prstGeom prst="rect">
            <a:avLst/>
          </a:prstGeom>
        </p:spPr>
      </p:pic>
      <p:pic>
        <p:nvPicPr>
          <p:cNvPr id="4" name="Рисунок 3" descr="20150219-1520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285728"/>
            <a:ext cx="2714644" cy="2000264"/>
          </a:xfrm>
          <a:prstGeom prst="rect">
            <a:avLst/>
          </a:prstGeom>
        </p:spPr>
      </p:pic>
      <p:pic>
        <p:nvPicPr>
          <p:cNvPr id="5" name="Рисунок 4" descr="20150219-152159.JPG"/>
          <p:cNvPicPr>
            <a:picLocks noChangeAspect="1"/>
          </p:cNvPicPr>
          <p:nvPr/>
        </p:nvPicPr>
        <p:blipFill>
          <a:blip r:embed="rId5" cstate="print"/>
          <a:srcRect l="13189" t="14348" r="12598" b="2100"/>
          <a:stretch>
            <a:fillRect/>
          </a:stretch>
        </p:blipFill>
        <p:spPr>
          <a:xfrm>
            <a:off x="285720" y="4572008"/>
            <a:ext cx="2714645" cy="1995903"/>
          </a:xfrm>
          <a:prstGeom prst="rect">
            <a:avLst/>
          </a:prstGeom>
        </p:spPr>
      </p:pic>
      <p:pic>
        <p:nvPicPr>
          <p:cNvPr id="6" name="Рисунок 5" descr="20150219-152311.JPG"/>
          <p:cNvPicPr>
            <a:picLocks noChangeAspect="1"/>
          </p:cNvPicPr>
          <p:nvPr/>
        </p:nvPicPr>
        <p:blipFill>
          <a:blip r:embed="rId6" cstate="print"/>
          <a:srcRect t="12948" r="12008" b="6999"/>
          <a:stretch>
            <a:fillRect/>
          </a:stretch>
        </p:blipFill>
        <p:spPr>
          <a:xfrm>
            <a:off x="3286116" y="4572008"/>
            <a:ext cx="2714644" cy="2004006"/>
          </a:xfrm>
          <a:prstGeom prst="rect">
            <a:avLst/>
          </a:prstGeom>
        </p:spPr>
      </p:pic>
      <p:pic>
        <p:nvPicPr>
          <p:cNvPr id="7" name="Рисунок 6" descr="20150219-153044.JPG"/>
          <p:cNvPicPr>
            <a:picLocks noChangeAspect="1"/>
          </p:cNvPicPr>
          <p:nvPr/>
        </p:nvPicPr>
        <p:blipFill>
          <a:blip r:embed="rId7" cstate="print"/>
          <a:srcRect l="10039" b="18548"/>
          <a:stretch>
            <a:fillRect/>
          </a:stretch>
        </p:blipFill>
        <p:spPr>
          <a:xfrm>
            <a:off x="6215074" y="4572008"/>
            <a:ext cx="2665062" cy="2000264"/>
          </a:xfrm>
          <a:prstGeom prst="rect">
            <a:avLst/>
          </a:prstGeom>
        </p:spPr>
      </p:pic>
      <p:pic>
        <p:nvPicPr>
          <p:cNvPr id="8" name="Рисунок 7" descr="20150219-152652.JPG"/>
          <p:cNvPicPr>
            <a:picLocks noChangeAspect="1"/>
          </p:cNvPicPr>
          <p:nvPr/>
        </p:nvPicPr>
        <p:blipFill>
          <a:blip r:embed="rId8" cstate="print"/>
          <a:srcRect l="7874" t="16448" r="20866" b="7699"/>
          <a:stretch>
            <a:fillRect/>
          </a:stretch>
        </p:blipFill>
        <p:spPr>
          <a:xfrm>
            <a:off x="6143636" y="2428868"/>
            <a:ext cx="2714644" cy="2000264"/>
          </a:xfrm>
          <a:prstGeom prst="rect">
            <a:avLst/>
          </a:prstGeom>
        </p:spPr>
      </p:pic>
      <p:pic>
        <p:nvPicPr>
          <p:cNvPr id="9" name="Рисунок 8" descr="20150219-152538.JPG"/>
          <p:cNvPicPr>
            <a:picLocks noChangeAspect="1"/>
          </p:cNvPicPr>
          <p:nvPr/>
        </p:nvPicPr>
        <p:blipFill>
          <a:blip r:embed="rId9" cstate="print"/>
          <a:srcRect l="8661" t="20997" r="19488"/>
          <a:stretch>
            <a:fillRect/>
          </a:stretch>
        </p:blipFill>
        <p:spPr>
          <a:xfrm>
            <a:off x="3286116" y="285728"/>
            <a:ext cx="2714644" cy="20324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001056" cy="228601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20150219-153120.JPG"/>
          <p:cNvPicPr>
            <a:picLocks noChangeAspect="1"/>
          </p:cNvPicPr>
          <p:nvPr/>
        </p:nvPicPr>
        <p:blipFill>
          <a:blip r:embed="rId2" cstate="print"/>
          <a:srcRect l="14173" t="7349"/>
          <a:stretch>
            <a:fillRect/>
          </a:stretch>
        </p:blipFill>
        <p:spPr>
          <a:xfrm>
            <a:off x="6286512" y="4786322"/>
            <a:ext cx="2472418" cy="17725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34" y="500042"/>
            <a:ext cx="83582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Тот, кто не любит свою страну,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ничего любить не может.</a:t>
            </a:r>
            <a:endParaRPr lang="ru-RU" sz="3200" b="1" i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9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90</Template>
  <TotalTime>96</TotalTime>
  <Words>81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90</vt:lpstr>
      <vt:lpstr>Патриотическое воспитание в детском саду (фото – отчет) </vt:lpstr>
      <vt:lpstr>Слайд 2</vt:lpstr>
      <vt:lpstr>Слайд 3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АЛЕКСАНДР</cp:lastModifiedBy>
  <cp:revision>17</cp:revision>
  <dcterms:created xsi:type="dcterms:W3CDTF">2014-02-16T10:19:24Z</dcterms:created>
  <dcterms:modified xsi:type="dcterms:W3CDTF">2015-02-23T18:27:27Z</dcterms:modified>
</cp:coreProperties>
</file>