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8A2804-20E5-4FA2-B961-3A5332A26F0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257D7-21AC-4BF5-85B8-66B847EB50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8A2804-20E5-4FA2-B961-3A5332A26F0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257D7-21AC-4BF5-85B8-66B847EB5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8A2804-20E5-4FA2-B961-3A5332A26F0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257D7-21AC-4BF5-85B8-66B847EB5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8A2804-20E5-4FA2-B961-3A5332A26F0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257D7-21AC-4BF5-85B8-66B847EB5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8A2804-20E5-4FA2-B961-3A5332A26F0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257D7-21AC-4BF5-85B8-66B847EB50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8A2804-20E5-4FA2-B961-3A5332A26F0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257D7-21AC-4BF5-85B8-66B847EB5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8A2804-20E5-4FA2-B961-3A5332A26F0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257D7-21AC-4BF5-85B8-66B847EB5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8A2804-20E5-4FA2-B961-3A5332A26F0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257D7-21AC-4BF5-85B8-66B847EB5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8A2804-20E5-4FA2-B961-3A5332A26F0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257D7-21AC-4BF5-85B8-66B847EB50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8A2804-20E5-4FA2-B961-3A5332A26F0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257D7-21AC-4BF5-85B8-66B847EB5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8A2804-20E5-4FA2-B961-3A5332A26F0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257D7-21AC-4BF5-85B8-66B847EB50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08A2804-20E5-4FA2-B961-3A5332A26F0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1C257D7-21AC-4BF5-85B8-66B847EB50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hyperlink" Target="http://www.torange.ru/photo/4/13/%D0%9F%D0%B5%D1%81%D0%BE%D1%87%D0%BD%D0%B8%D1%86%D0%B0-%D0%B8-%D0%B3%D0%BE%D1%80%D0%BA%D0%B0-1259046637_14.jpg" TargetMode="External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900igr.net/datas/literatura/Viktor-Dragunskij-1/0006-006-Proizvedenija-Viktora-Dragunskogo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ruslania.com/pictures/big/9785699371464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hyperlink" Target="http://www.express-kniga.de/books/big/112455404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642918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Урок литературного чтения в 1 классе</a:t>
            </a:r>
          </a:p>
          <a:p>
            <a:r>
              <a:rPr lang="ru-RU" dirty="0" smtClean="0"/>
              <a:t>Цыферов </a:t>
            </a:r>
            <a:r>
              <a:rPr lang="ru-RU" dirty="0" smtClean="0"/>
              <a:t>«Что у нас во дворе</a:t>
            </a:r>
            <a:r>
              <a:rPr lang="ru-RU" dirty="0" smtClean="0"/>
              <a:t>?»</a:t>
            </a:r>
          </a:p>
          <a:p>
            <a:r>
              <a:rPr lang="ru-RU" dirty="0" smtClean="0"/>
              <a:t>В</a:t>
            </a:r>
            <a:r>
              <a:rPr lang="ru-RU" dirty="0" smtClean="0"/>
              <a:t>. Драгунский «Сестра моя Ксения»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1500174"/>
            <a:ext cx="3089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Урок открытия новых знаний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1928802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Задачи: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формулировать и высказывать своё мнение о прочитанном по плану; составлять план, анализировать героя, отвечать на вопросы по тексту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3214686"/>
            <a:ext cx="70723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УУД:</a:t>
            </a:r>
          </a:p>
          <a:p>
            <a:r>
              <a:rPr lang="ru-RU" i="1" u="sng" dirty="0" smtClean="0"/>
              <a:t>Регулятивные</a:t>
            </a:r>
            <a:r>
              <a:rPr lang="ru-RU" dirty="0" smtClean="0"/>
              <a:t>: отбирать адекватные средства достижения цели деятельности, формулировать собственное мнение и позицию, строить </a:t>
            </a:r>
            <a:r>
              <a:rPr lang="ru-RU" dirty="0" smtClean="0"/>
              <a:t>монологическое </a:t>
            </a:r>
            <a:r>
              <a:rPr lang="ru-RU" dirty="0" smtClean="0"/>
              <a:t>высказывание. </a:t>
            </a:r>
            <a:endParaRPr lang="ru-RU" dirty="0" smtClean="0"/>
          </a:p>
          <a:p>
            <a:r>
              <a:rPr lang="ru-RU" i="1" u="sng" dirty="0" smtClean="0"/>
              <a:t>Коммуникативные</a:t>
            </a:r>
            <a:r>
              <a:rPr lang="ru-RU" dirty="0" smtClean="0"/>
              <a:t>: формулировать собственное мнение и позицию, строить монологическое высказывание, </a:t>
            </a:r>
            <a:r>
              <a:rPr lang="ru-RU" dirty="0" smtClean="0"/>
              <a:t>использовать </a:t>
            </a:r>
            <a:r>
              <a:rPr lang="ru-RU" dirty="0" smtClean="0"/>
              <a:t>доступные речевые средства для передачи своего впечатления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285728"/>
            <a:ext cx="4857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cs typeface="Angsana New" pitchFamily="18" charset="-34"/>
              </a:rPr>
              <a:t>«Капельки </a:t>
            </a:r>
            <a:r>
              <a:rPr lang="ru-RU" dirty="0" smtClean="0">
                <a:solidFill>
                  <a:srgbClr val="0070C0"/>
                </a:solidFill>
                <a:cs typeface="Angsana New" pitchFamily="18" charset="-34"/>
              </a:rPr>
              <a:t>солнца»</a:t>
            </a:r>
            <a:r>
              <a:rPr lang="ru-RU" dirty="0" err="1" smtClean="0">
                <a:solidFill>
                  <a:srgbClr val="0070C0"/>
                </a:solidFill>
                <a:cs typeface="Angsana New" pitchFamily="18" charset="-34"/>
              </a:rPr>
              <a:t>Р.Н.Бунеев</a:t>
            </a:r>
            <a:r>
              <a:rPr lang="ru-RU" dirty="0" smtClean="0">
                <a:solidFill>
                  <a:srgbClr val="0070C0"/>
                </a:solidFill>
                <a:cs typeface="Angsana New" pitchFamily="18" charset="-34"/>
              </a:rPr>
              <a:t> </a:t>
            </a:r>
            <a:r>
              <a:rPr lang="ru-RU" dirty="0" smtClean="0">
                <a:solidFill>
                  <a:srgbClr val="0070C0"/>
                </a:solidFill>
                <a:cs typeface="Angsana New" pitchFamily="18" charset="-34"/>
              </a:rPr>
              <a:t>и </a:t>
            </a:r>
            <a:r>
              <a:rPr lang="ru-RU" dirty="0" err="1" smtClean="0">
                <a:solidFill>
                  <a:srgbClr val="0070C0"/>
                </a:solidFill>
                <a:cs typeface="Angsana New" pitchFamily="18" charset="-34"/>
              </a:rPr>
              <a:t>Е.В.Бунеева</a:t>
            </a:r>
            <a:r>
              <a:rPr lang="ru-RU" dirty="0" smtClean="0">
                <a:solidFill>
                  <a:srgbClr val="0070C0"/>
                </a:solidFill>
                <a:cs typeface="Angsana New" pitchFamily="18" charset="-34"/>
              </a:rPr>
              <a:t>.</a:t>
            </a:r>
            <a:endParaRPr lang="ru-RU" dirty="0">
              <a:solidFill>
                <a:srgbClr val="0070C0"/>
              </a:solidFill>
              <a:cs typeface="Angsana New" pitchFamily="18" charset="-34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5643578"/>
            <a:ext cx="5286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Лукоянова</a:t>
            </a:r>
            <a:r>
              <a:rPr lang="ru-RU" dirty="0" smtClean="0"/>
              <a:t> С.В.</a:t>
            </a:r>
          </a:p>
          <a:p>
            <a:r>
              <a:rPr lang="ru-RU" dirty="0" smtClean="0"/>
              <a:t>- учитель высшей квалификационной категории</a:t>
            </a:r>
          </a:p>
          <a:p>
            <a:r>
              <a:rPr lang="ru-RU" dirty="0" smtClean="0"/>
              <a:t>МАОУ « Лицей №121» Советского района г.Казани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к 5 части рассказа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Куда положили маленькую Ксению?</a:t>
            </a:r>
          </a:p>
          <a:p>
            <a:r>
              <a:rPr lang="ru-RU" dirty="0" smtClean="0"/>
              <a:t>Почему Дениска вскакивал каждую секунду?</a:t>
            </a:r>
          </a:p>
          <a:p>
            <a:r>
              <a:rPr lang="ru-RU" dirty="0" smtClean="0"/>
              <a:t> Что удивляло Дениску?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к 6 части рассказа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 чему готовились вечером в семье?</a:t>
            </a:r>
          </a:p>
          <a:p>
            <a:r>
              <a:rPr lang="ru-RU" dirty="0" smtClean="0"/>
              <a:t>А почему нужно готовиться к купанию?</a:t>
            </a:r>
          </a:p>
          <a:p>
            <a:r>
              <a:rPr lang="ru-RU" dirty="0" smtClean="0"/>
              <a:t>Как вы понимаете «лесть», «льстиво покрикивал»?</a:t>
            </a:r>
          </a:p>
          <a:p>
            <a:r>
              <a:rPr lang="ru-RU" dirty="0" smtClean="0"/>
              <a:t> Понимала ли Ксения, что происходит?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к 7 части рассказа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Какой вид был у Ксении в начале купания?</a:t>
            </a:r>
          </a:p>
          <a:p>
            <a:r>
              <a:rPr lang="ru-RU" dirty="0" smtClean="0"/>
              <a:t>О чем говорил её испуганный вид?</a:t>
            </a:r>
          </a:p>
          <a:p>
            <a:r>
              <a:rPr lang="ru-RU" dirty="0" smtClean="0"/>
              <a:t>Какое спасение нашла малышка?</a:t>
            </a:r>
          </a:p>
          <a:p>
            <a:r>
              <a:rPr lang="ru-RU" dirty="0" smtClean="0"/>
              <a:t>В какой момент Дениска понял, что «сразу  стал любить» сестрёнку?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после чтения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называется это произведение?</a:t>
            </a:r>
          </a:p>
          <a:p>
            <a:r>
              <a:rPr lang="ru-RU" dirty="0" smtClean="0"/>
              <a:t> Кто написал этот рассказ?</a:t>
            </a:r>
          </a:p>
          <a:p>
            <a:r>
              <a:rPr lang="ru-RU" dirty="0" smtClean="0"/>
              <a:t>Вспомните, что мы узнали о Дениске?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Что у  нас во дворе?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47800"/>
            <a:ext cx="8147902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9" name="Picture 1" descr="C:\Users\3-10\Pictures\рисунки\Д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2630202" cy="2286016"/>
          </a:xfrm>
          <a:prstGeom prst="rect">
            <a:avLst/>
          </a:prstGeom>
          <a:noFill/>
        </p:spPr>
      </p:pic>
      <p:pic>
        <p:nvPicPr>
          <p:cNvPr id="2050" name="Picture 2" descr="C:\Users\3-10\Pictures\рисунки\гриМУХОМ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142984"/>
            <a:ext cx="2063759" cy="2674298"/>
          </a:xfrm>
          <a:prstGeom prst="rect">
            <a:avLst/>
          </a:prstGeom>
          <a:noFill/>
        </p:spPr>
      </p:pic>
      <p:pic>
        <p:nvPicPr>
          <p:cNvPr id="2051" name="Picture 3" descr="C:\Users\3-10\Pictures\рисунки\tree0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928670"/>
            <a:ext cx="1843461" cy="2514589"/>
          </a:xfrm>
          <a:prstGeom prst="rect">
            <a:avLst/>
          </a:prstGeom>
          <a:noFill/>
        </p:spPr>
      </p:pic>
      <p:pic>
        <p:nvPicPr>
          <p:cNvPr id="2052" name="Picture 4" descr="C:\Users\3-10\Pictures\рисунки\кАЧЕЛ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46" y="1000108"/>
            <a:ext cx="2357454" cy="2357454"/>
          </a:xfrm>
          <a:prstGeom prst="rect">
            <a:avLst/>
          </a:prstGeom>
          <a:noFill/>
        </p:spPr>
      </p:pic>
      <p:pic>
        <p:nvPicPr>
          <p:cNvPr id="2053" name="Picture 5" descr="C:\Users\3-10\Pictures\рисунки\КЛУМБА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000372"/>
            <a:ext cx="2286015" cy="1714512"/>
          </a:xfrm>
          <a:prstGeom prst="rect">
            <a:avLst/>
          </a:prstGeom>
          <a:noFill/>
        </p:spPr>
      </p:pic>
      <p:pic>
        <p:nvPicPr>
          <p:cNvPr id="2054" name="Picture 6" descr="C:\Users\3-10\Pictures\рисунки\САД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714752"/>
            <a:ext cx="3524274" cy="2643206"/>
          </a:xfrm>
          <a:prstGeom prst="rect">
            <a:avLst/>
          </a:prstGeom>
          <a:noFill/>
        </p:spPr>
      </p:pic>
      <p:pic>
        <p:nvPicPr>
          <p:cNvPr id="2055" name="Picture 7" descr="C:\Users\3-10\Pictures\рисунки\ФОНАРЬ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3214686"/>
            <a:ext cx="1640384" cy="2357438"/>
          </a:xfrm>
          <a:prstGeom prst="rect">
            <a:avLst/>
          </a:prstGeom>
          <a:noFill/>
        </p:spPr>
      </p:pic>
      <p:pic>
        <p:nvPicPr>
          <p:cNvPr id="2056" name="Picture 8" descr="C:\Users\3-10\Pictures\рисунки\МЕСЯЦ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4786322"/>
            <a:ext cx="1930663" cy="1714488"/>
          </a:xfrm>
          <a:prstGeom prst="rect">
            <a:avLst/>
          </a:prstGeom>
          <a:noFill/>
        </p:spPr>
      </p:pic>
      <p:pic>
        <p:nvPicPr>
          <p:cNvPr id="2058" name="Picture 10" descr="Картинка 82 из 2636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5000636"/>
            <a:ext cx="2076429" cy="155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3500437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57818" y="2643182"/>
            <a:ext cx="335758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1913 г. – 1972 г.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писатель</a:t>
            </a:r>
          </a:p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публицист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71736" y="357166"/>
            <a:ext cx="6211274" cy="1472184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 Юзефович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Драгунский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2 из 64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548"/>
            <a:ext cx="9143999" cy="6845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Сестра моя Ксения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28674" name="Picture 2" descr="Картинка 54 из 64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14488"/>
            <a:ext cx="2903419" cy="4664127"/>
          </a:xfrm>
          <a:prstGeom prst="rect">
            <a:avLst/>
          </a:prstGeom>
          <a:noFill/>
        </p:spPr>
      </p:pic>
      <p:pic>
        <p:nvPicPr>
          <p:cNvPr id="28676" name="Picture 4" descr="Картинка 68 из 64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643050"/>
            <a:ext cx="3071834" cy="4725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к 1 части рассказа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нового узнали о мальчике?</a:t>
            </a:r>
          </a:p>
          <a:p>
            <a:r>
              <a:rPr lang="ru-RU" dirty="0" smtClean="0"/>
              <a:t>Почему мальчику захотелось сидеть на окне?</a:t>
            </a:r>
          </a:p>
          <a:p>
            <a:r>
              <a:rPr lang="ru-RU" dirty="0" smtClean="0"/>
              <a:t>Какую новость сообщил папа?</a:t>
            </a:r>
          </a:p>
          <a:p>
            <a:r>
              <a:rPr lang="ru-RU" dirty="0" smtClean="0"/>
              <a:t>О чём папа попросил мальчика?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ко 2 части рассказа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значит «метнулся»?</a:t>
            </a:r>
          </a:p>
          <a:p>
            <a:r>
              <a:rPr lang="ru-RU" dirty="0" smtClean="0"/>
              <a:t>В каком значении мальчик использовал слово «аврал, как  на океанском корабле» ?</a:t>
            </a:r>
          </a:p>
          <a:p>
            <a:r>
              <a:rPr lang="ru-RU" dirty="0" smtClean="0"/>
              <a:t>Какие приказы отдаёт?</a:t>
            </a:r>
          </a:p>
          <a:p>
            <a:r>
              <a:rPr lang="ru-RU" dirty="0" smtClean="0"/>
              <a:t>Какие строчки спел мальчик?</a:t>
            </a:r>
          </a:p>
          <a:p>
            <a:r>
              <a:rPr lang="ru-RU" dirty="0" smtClean="0"/>
              <a:t>Почему Дениска думает, что родители могут им гордиться?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к 3 части рассказа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Как вы понимаете слово «выхвалялся»?Для чего мальчик  это делал?</a:t>
            </a:r>
          </a:p>
          <a:p>
            <a:r>
              <a:rPr lang="ru-RU" dirty="0" smtClean="0"/>
              <a:t>Как появился папа?</a:t>
            </a:r>
          </a:p>
          <a:p>
            <a:r>
              <a:rPr lang="ru-RU" dirty="0" smtClean="0"/>
              <a:t>Почему мальчику показалось, что это была кошачья музыка?</a:t>
            </a:r>
          </a:p>
          <a:p>
            <a:r>
              <a:rPr lang="ru-RU" dirty="0" smtClean="0"/>
              <a:t>Почему папа издавал так много звуков?</a:t>
            </a:r>
          </a:p>
          <a:p>
            <a:r>
              <a:rPr lang="ru-RU" dirty="0" smtClean="0"/>
              <a:t>Что сделал Дениска?</a:t>
            </a:r>
          </a:p>
          <a:p>
            <a:r>
              <a:rPr lang="ru-RU" dirty="0" smtClean="0"/>
              <a:t>Что такое сюрприз?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к 4 части рассказа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Каким был папа у мальчика?</a:t>
            </a:r>
          </a:p>
          <a:p>
            <a:r>
              <a:rPr lang="ru-RU" dirty="0" smtClean="0"/>
              <a:t>А мама?</a:t>
            </a:r>
          </a:p>
          <a:p>
            <a:r>
              <a:rPr lang="ru-RU" dirty="0" smtClean="0"/>
              <a:t>Почему мама всегда говорила тихим голосом?</a:t>
            </a:r>
          </a:p>
          <a:p>
            <a:r>
              <a:rPr lang="ru-RU" dirty="0" smtClean="0"/>
              <a:t> Как отнесся к сюрпризу Дениска?</a:t>
            </a:r>
          </a:p>
          <a:p>
            <a:r>
              <a:rPr lang="ru-RU" dirty="0" smtClean="0"/>
              <a:t>Кто помнит длину девочки?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249</TotalTime>
  <Words>410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Что у  нас во дворе?</vt:lpstr>
      <vt:lpstr>Виктор Юзефович            Драгунский</vt:lpstr>
      <vt:lpstr>Слайд 4</vt:lpstr>
      <vt:lpstr>Сестра моя Ксения</vt:lpstr>
      <vt:lpstr>Вопросы к 1 части рассказа</vt:lpstr>
      <vt:lpstr>Вопросы ко 2 части рассказа</vt:lpstr>
      <vt:lpstr>Вопросы к 3 части рассказа</vt:lpstr>
      <vt:lpstr>Вопросы к 4 части рассказа</vt:lpstr>
      <vt:lpstr>Вопросы к 5 части рассказа</vt:lpstr>
      <vt:lpstr>Вопросы к 6 части рассказа</vt:lpstr>
      <vt:lpstr>Вопросы к 7 части рассказа</vt:lpstr>
      <vt:lpstr>Вопросы после чтения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у  нас во дворе?</dc:title>
  <dc:creator>3-10</dc:creator>
  <cp:lastModifiedBy>1</cp:lastModifiedBy>
  <cp:revision>21</cp:revision>
  <dcterms:created xsi:type="dcterms:W3CDTF">2012-04-11T13:29:17Z</dcterms:created>
  <dcterms:modified xsi:type="dcterms:W3CDTF">2014-10-14T16:10:52Z</dcterms:modified>
</cp:coreProperties>
</file>