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8" r:id="rId5"/>
    <p:sldId id="260" r:id="rId6"/>
    <p:sldId id="258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9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A%D0%B0%D1%80%D1%82%D0%B8%D0%BD%D0%BA%D0%B8%20%D0%B4%D0%B5%D1%82%D1%81%D0%BA%D0%B8%D0%B5%20%D0%BC%D1%83%D0%BB%D1%8C%D1%82%D1%8F%D1%88%D0%BA%D0%B8&amp;img_url=www.mamusik.ru/upload/userimages/yivuyywlzhwchyvadqvoo.png&amp;pos=55&amp;rpt=simage" TargetMode="External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0%B0%D1%80%D1%82%D0%B8%D0%BD%D0%BA%D0%B8%20%D0%BC%D1%83%D0%BB%D1%8C%D1%82%D1%8F%D1%88%D0%BA%D0%B8%20%D0%BC%D0%B5%D0%B4%D0%B8%D1%86%D0%B8%D0%BD%D1%81%D0%BA%D0%B8%D0%B5&amp;img_url=www.tvoyrebenok.ru/images/den-medika/b/555.jpg&amp;pos=17&amp;rpt=simage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презентации ДОУ\фоны к презентации\карандаши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173"/>
            <a:ext cx="9144000" cy="691517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786874" cy="225584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Организация и проведение тематического контроля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 СПДС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5715016"/>
            <a:ext cx="40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Подготовила: Тимофеева Т.В.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старший воспитатель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СПДС №6 «Солнышко»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33584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Анализ детских работ</a:t>
            </a:r>
            <a:endParaRPr lang="ru-RU" sz="20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Для т.д. создания полной картины реализации программы по художественному творчеству анализ детских работ целесообразно проводить не реже одного раза в квартал, а также при просмотре НОД.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Прежде всего, необходимо уточнить, какими навыками и приемами работы должны владеть дети на данный отрезок времени, соотнести с программным содержанием конкретной НОД , а затем, проанализировав все работы, отметить, сколько детей выполнили и сколько не выполнили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программное содержание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каждому пункту, сколько детей выполнили его полностью с позиции изобразительных и технических задач - изображение цвета, формы, величины, строения предмета, передача композиции, движения, соотношение по величине, колорит 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Bookman Old Style" pitchFamily="18" charset="0"/>
              </a:rPr>
              <a:t>Протокол обследования знаний детей по валеологическому развитию в подготовительной группе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76" y="1071546"/>
          <a:ext cx="8644006" cy="426944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5758"/>
                <a:gridCol w="794742"/>
                <a:gridCol w="540251"/>
                <a:gridCol w="413137"/>
                <a:gridCol w="435832"/>
                <a:gridCol w="771784"/>
                <a:gridCol w="540251"/>
                <a:gridCol w="540251"/>
                <a:gridCol w="392914"/>
                <a:gridCol w="428628"/>
                <a:gridCol w="357190"/>
                <a:gridCol w="642942"/>
                <a:gridCol w="642942"/>
                <a:gridCol w="571504"/>
                <a:gridCol w="571504"/>
                <a:gridCol w="714376"/>
              </a:tblGrid>
              <a:tr h="278608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Ф.И. ребенка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необходимости вовремя ложиться спать (гигиена сна и бодрствования);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сезонной одежде;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вредной привычке грызть ногти;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способах проникновения микробов в организм человека и способах     защиты от инфекции;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способах преодоления лени;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правилах поведения за столом;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режиме питания;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режиме употребления жидкости;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смене зубов;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своей родословной, о  важности изучать опыт своей семьи;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лечении простудных заболеваний домашними средствами;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опасности пожара в лесу и способах его тушения;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целебных свойствах некоторых деревьев;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необходимости вовремя ложиться спать (гигиена сна и бодрствования);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Анализ календарно-тематического планирования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Проверка планов также проводится в ходе тематической проверки, но может осуществляться и как самостоятельный метод контроля.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В этом случае она проводится только по конкретным темам, а не вообще как проверка плана в целом, причем за период не менее двух недель. Целесообразно делать сравнительный анализ планов нескольких групп одного возраста. Возможно использование взаимоконтроля и самоанализа плана по предложенным воспитателям вопросам.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Фиксировать результаты удобнее в блок-схемах, которые специально разрабатываются старшим воспитателем в зависимости от цели проверки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8579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На основании выявленных в ходе проверки причин недостатков педсоветом принимаются конкретные решения, направленные на их устранение. Практика работы показала, что основных причин недостатков в реализации программы может быть пять. В зависимости от этого и формулируются 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решения педсовета</a:t>
            </a: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если причиной недостатков являются отсутствие необходимых условий, в решение педсовета вносится пункт об их создании;</a:t>
            </a:r>
          </a:p>
          <a:p>
            <a:pPr>
              <a:buBlip>
                <a:blip r:embed="rId3"/>
              </a:buBlip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при слабом владении педагогами методикой работы по проблеме необходимо предусмотреть систему оказания помощи педагогам по овладению этой методикой;</a:t>
            </a:r>
          </a:p>
          <a:p>
            <a:pPr>
              <a:buBlip>
                <a:blip r:embed="rId3"/>
              </a:buBlip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недостаток знаний о современных подходах к решению проблемы, новых приемах и педагогических технологиях возможно компенсировать через соответствующие семинары, открытые просмотры и другие формы оказания помощи;</a:t>
            </a:r>
          </a:p>
          <a:p>
            <a:pPr>
              <a:buBlip>
                <a:blip r:embed="rId3"/>
              </a:buBlip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при отсутствии системы работы в решении педсовета необходимо предусмотреть мероприятия по овладению педагогами этой системой через проведение семинаров, составление перспективных планов работы по теме и т.д.;</a:t>
            </a:r>
          </a:p>
          <a:p>
            <a:pPr>
              <a:buBlip>
                <a:blip r:embed="rId3"/>
              </a:buBlip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если педагоги недобросовестно относятся к своим обязанностям (знают методику, умеют осуществлять педагогический процесс, но не делают этого) в решение педсовета целесообразно включить пункт о проведении повторного контроля. Кроме этого руководитель вправе принять и другие управленческие решения. </a:t>
            </a:r>
          </a:p>
          <a:p>
            <a:pPr algn="just">
              <a:buBlip>
                <a:blip r:embed="rId3"/>
              </a:buBlip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60e4e107f4b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за </a:t>
            </a:r>
            <a:b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внимание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7" descr="header_im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785794"/>
            <a:ext cx="4714908" cy="472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zerotips.com/wp-content/uploads/2012/02/powerpoint-presentation-templat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6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us.123rf.com/400wm/400/400/AlexBannykh/AlexBannykh0802/AlexBannykh080200063/2599018-do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989062"/>
            <a:ext cx="1707654" cy="2529858"/>
          </a:xfrm>
          <a:prstGeom prst="rect">
            <a:avLst/>
          </a:prstGeom>
          <a:noFill/>
        </p:spPr>
      </p:pic>
      <p:pic>
        <p:nvPicPr>
          <p:cNvPr id="14340" name="Picture 4" descr="http://im3-tub-ru.yandex.net/i?id=493426226-6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653136"/>
            <a:ext cx="2004814" cy="2004814"/>
          </a:xfrm>
          <a:prstGeom prst="rect">
            <a:avLst/>
          </a:prstGeom>
          <a:noFill/>
        </p:spPr>
      </p:pic>
      <p:pic>
        <p:nvPicPr>
          <p:cNvPr id="14342" name="Picture 6" descr="http://dl.ziza.ru/other/112011/29/nadpisi/014.jpg"/>
          <p:cNvPicPr>
            <a:picLocks noChangeAspect="1" noChangeArrowheads="1"/>
          </p:cNvPicPr>
          <p:nvPr/>
        </p:nvPicPr>
        <p:blipFill>
          <a:blip r:embed="rId5" cstate="print"/>
          <a:srcRect l="66202" t="2853" b="5858"/>
          <a:stretch>
            <a:fillRect/>
          </a:stretch>
        </p:blipFill>
        <p:spPr bwMode="auto">
          <a:xfrm>
            <a:off x="2699792" y="2492896"/>
            <a:ext cx="1224136" cy="2475182"/>
          </a:xfrm>
          <a:prstGeom prst="rect">
            <a:avLst/>
          </a:prstGeom>
          <a:noFill/>
        </p:spPr>
      </p:pic>
      <p:pic>
        <p:nvPicPr>
          <p:cNvPr id="14344" name="Picture 8" descr="http://im5-tub-ru.yandex.net/i?id=615300407-5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40738"/>
          <a:stretch>
            <a:fillRect/>
          </a:stretch>
        </p:blipFill>
        <p:spPr bwMode="auto">
          <a:xfrm>
            <a:off x="5436096" y="548680"/>
            <a:ext cx="2774359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проводится с целью всестороннего изучения уровня работы по определенной узкой теме.</a:t>
            </a:r>
          </a:p>
          <a:p>
            <a:pPr mar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Он позволяет глубже изучить вопрос, вскрыть причины и определить направления оказания помощи.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Тематический контроль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pi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530604"/>
            <a:ext cx="2690815" cy="221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2357430"/>
            <a:ext cx="8429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Нормативной база организации контроля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Приказ «Об организации тематического контроля в СПДС»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Приказ «Об итогах тематического контроля»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786478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Самарской области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____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города Жигулевска городского округа Жигулевск Самарской области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детский сад №___«___________________»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10.01.2012г.  № _____________</a:t>
            </a:r>
          </a:p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«Об организации тематической проверки»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В соответствии с планом работы СПДС №___ «______________» в целях изучения результативности работы по ___________________________________ у детей дошкольного возраста</a:t>
            </a:r>
          </a:p>
          <a:p>
            <a:pPr algn="ctr">
              <a:buNone/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ПРИКАЗЫВАЮ: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0" indent="-271463">
              <a:buNone/>
              <a:tabLst>
                <a:tab pos="271463" algn="l"/>
              </a:tabLst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  В срок с ___________ по ___________ г. провести тематическую проверку результативности работы педагогического коллектива по ______________________________________________</a:t>
            </a:r>
          </a:p>
          <a:p>
            <a:pPr marL="514350" lvl="0" indent="-51435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  Утвердить состав комиссии в составе:</a:t>
            </a:r>
          </a:p>
          <a:p>
            <a:pPr lvl="1">
              <a:buFont typeface="Times New Roman" pitchFamily="18" charset="0"/>
              <a:buChar char="–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Руководитель СПДС    </a:t>
            </a:r>
          </a:p>
          <a:p>
            <a:pPr lvl="1">
              <a:buFont typeface="Times New Roman" pitchFamily="18" charset="0"/>
              <a:buChar char="–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Старший  воспитатель</a:t>
            </a:r>
          </a:p>
          <a:p>
            <a:pPr lvl="1">
              <a:buFont typeface="Times New Roman" pitchFamily="18" charset="0"/>
              <a:buChar char="–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Медсестра (по необходимости)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  Информацию о результатах проверки обсудить на педагогическом совете ________________.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Руководитель СПДС _____________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Этапы работы по тематическому контролю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4508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Постановка целей тематического контроля.</a:t>
            </a:r>
          </a:p>
          <a:p>
            <a:pPr marL="450850" indent="-4508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 Составление плана тематического контроля с учетом специфики детского сада и результатов работы по выбранной теме в предшествующие годы.</a:t>
            </a:r>
          </a:p>
          <a:p>
            <a:pPr marL="450850" indent="-4508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Подготовка руководителя к проведению  тематического контроля.</a:t>
            </a:r>
          </a:p>
          <a:p>
            <a:pPr marL="450850" indent="-4508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Распределение обязанностей, вопросов к изучению, определение сроков выполнения работ.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Главным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предметам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тематического контроля является определение наличия системы работы, направленных на реализацию Основной общеобразовательной программы СПДС. </a:t>
            </a:r>
          </a:p>
          <a:p>
            <a:pPr marL="0" algn="just">
              <a:spcBef>
                <a:spcPts val="0"/>
              </a:spcBef>
              <a:buBlip>
                <a:blip r:embed="rId3"/>
              </a:buBlip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Содержанием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тематического контроля является изучение состояния воспитательно-образовательной работы с детьми по данной проблеме.</a:t>
            </a:r>
          </a:p>
          <a:p>
            <a:pPr marL="0" algn="just">
              <a:spcBef>
                <a:spcPts val="0"/>
              </a:spcBef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Определяя тематику контроля, необходимо, прежде всего, учесть основные направления работы детского сада в текущем учебном году и сформулировать в соответствии с этим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тематических проверок.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	Исходя из цели, определяется содержание методического контроля (анализируется то, что прописано в цели).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Тематику контроля могут определить: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результаты оперативного контроля (если в результате этого были выявлены определенные недостатки)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внедрения материалов семинара, проведенного в дошкольном учреждении, внедрению педагогами передового педагогического опыта или новых педагогических технологий и т.д.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Рабочий стол\презентации ДОУ\фоны к презентации\карандаши\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472518" cy="72547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План  проведения тематической проверки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071546"/>
            <a:ext cx="850112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Освоение детьми Основной общеобразовательной программы (по данному разделу);</a:t>
            </a:r>
          </a:p>
          <a:p>
            <a:pPr algn="just">
              <a:buBlip>
                <a:blip r:embed="rId3"/>
              </a:buBlip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Уровень педагогического мастерства воспитателей и, возможно, определить причины их неудач в формировании знаний у  детей, воспитании у них определенных качеств, в их развитии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 Состояние планирования, анализ которого позволит определить наличие или отсутствие системы работы по проблеме, что также может являться причиной слабого овладения детьми Программой;</a:t>
            </a:r>
          </a:p>
          <a:p>
            <a:pPr algn="just">
              <a:buBlip>
                <a:blip r:embed="rId3"/>
              </a:buBlip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 Анализ условий для осуществления работы по теме, наличие или отсутствие которых может способствовать или мешать реализации Программы, </a:t>
            </a:r>
          </a:p>
          <a:p>
            <a:pPr algn="just">
              <a:buBlip>
                <a:blip r:embed="rId3"/>
              </a:buBlip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Анализ взаимодействия педагогов с родителями, без которого картина педагогического воздействия будет неполной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214291"/>
          <a:ext cx="8572559" cy="6429419"/>
        </p:xfrm>
        <a:graphic>
          <a:graphicData uri="http://schemas.openxmlformats.org/drawingml/2006/table">
            <a:tbl>
              <a:tblPr/>
              <a:tblGrid>
                <a:gridCol w="540590"/>
                <a:gridCol w="3102748"/>
                <a:gridCol w="4929221"/>
              </a:tblGrid>
              <a:tr h="285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работы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Методика организации контроля</a:t>
                      </a:r>
                      <a:endParaRPr lang="ru-RU" sz="1800" b="1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Обследование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дошкольников 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анализ уровня развития валеологических представлений у детей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(Приложение №1)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Оценка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мастерства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воспитателей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опросник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для педагогов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(Приложение №2)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профессионального мастерства воспитателей по проведению мероприятий по валеологии с детьми (анализ деятельности)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условий для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развития детей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в группе и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д\с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карта анализа условий пребывания детей в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СПДС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по «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здоровьесбережению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» (Приложение №3)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анализ предметно - развивающей среды по валеологическому воспитанию </a:t>
                      </a: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(Приложение №4)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Планирование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анализ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календарно-тематических планов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по данному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направлению(Приложение №5)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Работа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с родителями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анализ анкетирования родителей по данной теме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(Приложение №6);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анализ наглядной информации для родителей в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группе (Приложение №7)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анализ содержания родительских собраний.</a:t>
                      </a:r>
                      <a:endParaRPr lang="ru-RU" sz="18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Содержание и формы организации детской деятельности диктуют методы контроля: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Наблюдение педагогического процесса.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наблюдении педагогического процесса необходимо определить цель, которая должна способствовать реализации основного содержания плана тематической проверки.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подготовке к наблюдению важно четко определить, что нужно посмотреть, что должен проанализировать старший воспитатель, и выработать экономичную форму фиксации наблюдения. Предлагаемые унифицированные блок-схемы анализа НОД,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воспитетельно-образовательного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процесса во второй половине дня, прогулки помогут начинающим старшим воспитателям правильно осуществить эту работу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ходе наблюдения не рекомендуется делать замечания педагогу, однако беседы с детьми, просмотр их работ в ходе деятельности будут способствовать получению более полной картины организации и результативности просмотренного.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наблюдения проводится анализ его с воспитателем, цель которого - показать педагогу, насколько целесообразно построена его работа. Начать лучше с выяснения непонятных моментов, а затем предложить педагогу проанализировать свою работу с позиции поставленных им целей и задач, а также проанализировать соответствие знаний  детей требованиям Программы, и только после этого предложить свой анализ.</a:t>
            </a:r>
          </a:p>
          <a:p>
            <a:pPr algn="just">
              <a:buBlip>
                <a:blip r:embed="rId3"/>
              </a:buBlip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презентации ДОУ\фоны к презентации\карандаш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man Old Style" pitchFamily="18" charset="0"/>
                <a:cs typeface="Times New Roman" pitchFamily="18" charset="0"/>
              </a:rPr>
              <a:t>Итоговые мероприятия</a:t>
            </a:r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Цель их проведения - оценка уровня выполнения Программы на начало, середину и конец года для дополнения результатов наблюдения педагогического процесса.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Итоговые мероприятия проводятся в ходе тематических проверок, а также в тех случаях, когда руководителя беспокоит состояние работы по какому-либо разделу, при проверке реализации предложений тематического контроля, конечного результата работы по определенному разделу программы, время которого четко определено.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Bookman Old Style" pitchFamily="18" charset="0"/>
                <a:cs typeface="Times New Roman" pitchFamily="18" charset="0"/>
              </a:rPr>
              <a:t>Беседы с детьми</a:t>
            </a:r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Это один из методов выявления уровня знаний детей группы и каждого ребенка в отдельности, особенно тех детей, которые мало проявляют себя в НОД. Целесообразно иметь перечень вопросов по разным темам в соответствии с Программой, на разные периоды учебного года (начало, середина, конец). Полезно внести их в картотеку, тогда ими можно пользоваться более динамично. Беседы проводятся старшим воспитателем в группе в присутствии воспитателя, ответы фиксируются в блок-схеме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646</Words>
  <Application>Microsoft Office PowerPoint</Application>
  <PresentationFormat>Экран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Организация и проведение тематического контроля  в СПДС</vt:lpstr>
      <vt:lpstr>Тематический контроль </vt:lpstr>
      <vt:lpstr>Слайд 3</vt:lpstr>
      <vt:lpstr>Этапы работы по тематическому контролю</vt:lpstr>
      <vt:lpstr>Слайд 5</vt:lpstr>
      <vt:lpstr>План  проведения тематической проверки </vt:lpstr>
      <vt:lpstr>Слайд 7</vt:lpstr>
      <vt:lpstr>Содержание и формы организации детской деятельности диктуют методы контроля: </vt:lpstr>
      <vt:lpstr>Слайд 9</vt:lpstr>
      <vt:lpstr>Слайд 10</vt:lpstr>
      <vt:lpstr>Протокол обследования знаний детей по валеологическому развитию в подготовительной группе </vt:lpstr>
      <vt:lpstr>Анализ календарно-тематического планирования </vt:lpstr>
      <vt:lpstr>Слайд 13</vt:lpstr>
      <vt:lpstr>Спасибо за    внимание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</cp:lastModifiedBy>
  <cp:revision>30</cp:revision>
  <dcterms:modified xsi:type="dcterms:W3CDTF">2012-10-29T17:30:48Z</dcterms:modified>
</cp:coreProperties>
</file>