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66" r:id="rId5"/>
    <p:sldId id="26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863E8"/>
    <a:srgbClr val="3333CC"/>
    <a:srgbClr val="008000"/>
    <a:srgbClr val="FF00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CD3B-5B7D-4AF5-8280-DE0CBA38D307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0F71-CACC-4EBC-97BD-86050E7A5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8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CD3B-5B7D-4AF5-8280-DE0CBA38D307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0F71-CACC-4EBC-97BD-86050E7A5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17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CD3B-5B7D-4AF5-8280-DE0CBA38D307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0F71-CACC-4EBC-97BD-86050E7A5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1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CD3B-5B7D-4AF5-8280-DE0CBA38D307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0F71-CACC-4EBC-97BD-86050E7A5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9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CD3B-5B7D-4AF5-8280-DE0CBA38D307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0F71-CACC-4EBC-97BD-86050E7A5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39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CD3B-5B7D-4AF5-8280-DE0CBA38D307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0F71-CACC-4EBC-97BD-86050E7A5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3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CD3B-5B7D-4AF5-8280-DE0CBA38D307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0F71-CACC-4EBC-97BD-86050E7A5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1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CD3B-5B7D-4AF5-8280-DE0CBA38D307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0F71-CACC-4EBC-97BD-86050E7A5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05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CD3B-5B7D-4AF5-8280-DE0CBA38D307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0F71-CACC-4EBC-97BD-86050E7A5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87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CD3B-5B7D-4AF5-8280-DE0CBA38D307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0F71-CACC-4EBC-97BD-86050E7A5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28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CD3B-5B7D-4AF5-8280-DE0CBA38D307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A0F71-CACC-4EBC-97BD-86050E7A5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44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FCD3B-5B7D-4AF5-8280-DE0CBA38D307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A0F71-CACC-4EBC-97BD-86050E7A5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47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" y="175118"/>
            <a:ext cx="10835640" cy="1867042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Д</a:t>
            </a:r>
            <a:r>
              <a:rPr lang="ru-RU" sz="4800" b="1" dirty="0" smtClean="0">
                <a:solidFill>
                  <a:srgbClr val="FF0000"/>
                </a:solidFill>
              </a:rPr>
              <a:t>ВИГАТЕЛЬНАЯ АКТИВНОСТЬ ДЕТЕЙ СТАРШЕГО ДОШКОЛЬНОГО ВОЗРАСТА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03919" y="4084320"/>
            <a:ext cx="3219507" cy="2453640"/>
          </a:xfrm>
        </p:spPr>
        <p:txBody>
          <a:bodyPr>
            <a:normAutofit/>
          </a:bodyPr>
          <a:lstStyle/>
          <a:p>
            <a:r>
              <a:rPr lang="ru-RU" dirty="0"/>
              <a:t>МБДОУ «Центр развития ребёнка детский сад № 1»</a:t>
            </a:r>
          </a:p>
          <a:p>
            <a:r>
              <a:rPr lang="ru-RU" dirty="0"/>
              <a:t>Презентацию подготовила </a:t>
            </a:r>
          </a:p>
          <a:p>
            <a:r>
              <a:rPr lang="ru-RU"/>
              <a:t>Вокуева О.В.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284" y="2181991"/>
            <a:ext cx="5308311" cy="484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2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 preferRelativeResize="0"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666" y="1790037"/>
            <a:ext cx="7206017" cy="503654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571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Бодрящая гимнастика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8494" y="1082151"/>
            <a:ext cx="1051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Помогает поднять настроение и мышечный тонус детей с помощью физических упражнений, устранить сонливость и вялость, помочь организму «проснуться»;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74321"/>
            <a:ext cx="9144000" cy="1082040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Занятие в бассейне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0" y="1493519"/>
            <a:ext cx="7069975" cy="516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3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>
            <a:noAutofit/>
          </a:bodyPr>
          <a:lstStyle/>
          <a:p>
            <a:pPr marL="44450" lvl="0" fontAlgn="base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</a:pPr>
            <a:r>
              <a:rPr lang="ru-RU" sz="2800" i="1" dirty="0">
                <a:solidFill>
                  <a:srgbClr val="4E67C8"/>
                </a:solidFill>
                <a:latin typeface="Trebuchet MS"/>
              </a:rPr>
              <a:t>Степ – аэробика</a:t>
            </a:r>
            <a:r>
              <a:rPr lang="ru-RU" sz="2800" i="1" dirty="0">
                <a:solidFill>
                  <a:srgbClr val="C00000"/>
                </a:solidFill>
                <a:latin typeface="Trebuchet MS"/>
              </a:rPr>
              <a:t> – комплекс ритмических движений под музыку с использованием степ - платформ</a:t>
            </a:r>
            <a:br>
              <a:rPr lang="ru-RU" sz="2800" i="1" dirty="0">
                <a:solidFill>
                  <a:srgbClr val="C00000"/>
                </a:solidFill>
                <a:latin typeface="Trebuchet MS"/>
              </a:rPr>
            </a:br>
            <a:endParaRPr lang="ru-RU" sz="2800" dirty="0"/>
          </a:p>
        </p:txBody>
      </p:sp>
      <p:pic>
        <p:nvPicPr>
          <p:cNvPr id="4" name="Picture 2" descr="F:\2013-2014 уч.год\степаэробика - старшая\доу 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1720" y="1690688"/>
            <a:ext cx="6857293" cy="5166359"/>
          </a:xfrm>
          <a:prstGeom prst="rect">
            <a:avLst/>
          </a:prstGeom>
          <a:pattFill prst="dotDmnd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64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551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</a:rPr>
              <a:t>                  Прогулка</a:t>
            </a:r>
            <a:r>
              <a:rPr lang="ru-RU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</a:rPr>
              <a:t/>
            </a:r>
            <a:br>
              <a:rPr lang="ru-RU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</a:rPr>
            </a:br>
            <a:endParaRPr lang="ru-RU" sz="6600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716" y="887105"/>
            <a:ext cx="11805314" cy="1733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 </a:t>
            </a:r>
            <a:r>
              <a:rPr lang="ru-RU" i="1" dirty="0">
                <a:solidFill>
                  <a:srgbClr val="00B050"/>
                </a:solidFill>
              </a:rPr>
              <a:t>«Чтобы сделать ребенка умным и рассудительным, сделайте его крепким и здоровым: пусть он работает, действует, бегает, кричит, пусть он находится в постоянном движении</a:t>
            </a:r>
            <a:r>
              <a:rPr lang="ru-RU" i="1" dirty="0" smtClean="0">
                <a:solidFill>
                  <a:srgbClr val="00B050"/>
                </a:solidFill>
              </a:rPr>
              <a:t>».</a:t>
            </a:r>
            <a:r>
              <a:rPr lang="ru-RU" i="1" dirty="0">
                <a:solidFill>
                  <a:srgbClr val="008000"/>
                </a:solidFill>
              </a:rPr>
              <a:t> Жан Жак </a:t>
            </a:r>
            <a:r>
              <a:rPr lang="ru-RU" i="1" dirty="0" smtClean="0">
                <a:solidFill>
                  <a:srgbClr val="008000"/>
                </a:solidFill>
              </a:rPr>
              <a:t>Руссо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315" y="2336041"/>
            <a:ext cx="7472963" cy="432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TC103457510[[fn=Савон]]</Template>
  <TotalTime>187</TotalTime>
  <Words>64</Words>
  <Application>Microsoft Office PowerPoint</Application>
  <PresentationFormat>Широкоэкранный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Trebuchet MS</vt:lpstr>
      <vt:lpstr>Тема Office</vt:lpstr>
      <vt:lpstr>ДВИГАТЕЛЬНАЯ АКТИВНОСТЬ ДЕТЕЙ СТАРШЕГО ДОШКОЛЬНОГО ВОЗРАСТА</vt:lpstr>
      <vt:lpstr>Бодрящая гимнастика</vt:lpstr>
      <vt:lpstr>Занятие в бассейне</vt:lpstr>
      <vt:lpstr>Степ – аэробика – комплекс ритмических движений под музыку с использованием степ - платформ </vt:lpstr>
      <vt:lpstr>                  Прогулка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Бодрящая гимнастика</dc:title>
  <dc:creator>Ольга Вокуева</dc:creator>
  <cp:lastModifiedBy>Ольга Вокуева</cp:lastModifiedBy>
  <cp:revision>30</cp:revision>
  <dcterms:created xsi:type="dcterms:W3CDTF">2014-02-07T16:02:49Z</dcterms:created>
  <dcterms:modified xsi:type="dcterms:W3CDTF">2015-01-09T17:33:05Z</dcterms:modified>
</cp:coreProperties>
</file>