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5" r:id="rId11"/>
    <p:sldId id="266" r:id="rId12"/>
    <p:sldId id="263" r:id="rId13"/>
    <p:sldId id="264" r:id="rId14"/>
    <p:sldId id="267" r:id="rId15"/>
    <p:sldId id="268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D83A-6459-4908-B34B-548D2B7FABC9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D9FC-0F45-4BDF-BFB0-C670736D10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g\Desktop\БИАНКИ\d8cf4ea68347972ce4fd3da5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39"/>
            <a:ext cx="4572000" cy="5616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0932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120 лет со дня  рождения.   11 февраля 1894 г. – 10 июня 1959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leg\Desktop\БИАНКИ\0b0ff8222ae8a64e57b12c875d557d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8164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leg\Desktop\БИАНКИ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325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eg\Desktop\БИАНК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280831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eg\Desktop\БИАНКИ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1341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leg\Desktop\БИА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75252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leg\Desktop\БИАНКИ\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61975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leg\Desktop\БИАНКИ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17646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leg\Desktop\БИАНКИ\барс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536504" cy="5812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915814" y="1196752"/>
            <a:ext cx="28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Викторина: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852936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1). Как вы понимаете выражение </a:t>
            </a:r>
            <a:endParaRPr lang="en-US" sz="2800" dirty="0" smtClean="0"/>
          </a:p>
          <a:p>
            <a:r>
              <a:rPr lang="ru-RU" sz="2800" dirty="0" smtClean="0"/>
              <a:t>« лесная книга»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2). Что прочитает по ней лесник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ru-RU" sz="2800" dirty="0" smtClean="0"/>
              <a:t>3). Чьи следы он встретил</a:t>
            </a:r>
            <a:r>
              <a:rPr lang="en-US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g\Desktop\БИА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31146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eg\Desktop\БИА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80831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eg\Desktop\БИА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8100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eg\Desktop\БИАНКИ\52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30963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eg\Desktop\БИАНКИ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3810000" cy="510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leg\Desktop\БИАНКИ\в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leg\Desktop\БИАНКИ\мышь полё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803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leg\Desktop\БИАНКИ\myshinyi-sled-na-snegu-0000168138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38884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5</cp:revision>
  <dcterms:created xsi:type="dcterms:W3CDTF">2014-02-08T10:12:41Z</dcterms:created>
  <dcterms:modified xsi:type="dcterms:W3CDTF">2014-02-08T10:55:12Z</dcterms:modified>
</cp:coreProperties>
</file>