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ru/1/1b/%D0%94%D0%B6%D0%B0%D0%BD%D0%BD%D0%B8_%D0%A0%D0%BE%D0%B4%D0%B0%D1%80%D0%B8.jpg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uinfo=sw-1424-sh-803-fw-1199-fh-597-pd-1&amp;p=1&amp;text=%D0%B4%D0%B6%D0%B0%D0%BD%D0%BD%D0%B8%20%D1%80%D0%BE%D0%B4%D0%B0%D1%80%D0%B8%20%D0%BF%D1%80%D0%B8%D0%BA%D0%BB%D1%8E%D1%87%D0%B5%D0%BD%D0%B8%D1%8F%20%D1%87%D0%B8%D0%BF%D0%BE%D0%BB%D0%BB%D0%B8%D0%BD%D0%BE&amp;noreask=1&amp;pos=35&amp;rpt=simage&amp;lr=2&amp;img_url=http%3A%2F%2Fimg2.labirint.ru%2Fbooks%2F360902%2Fsmall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3/30/Anderson_%28gold_medal%29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uinfo=sw-1424-sh-803-fw-1199-fh-597-pd-1&amp;p=4&amp;text=%D0%B4%D0%B6%D0%B0%D0%BD%D0%BD%D0%B8%20%D1%80%D0%BE%D0%B4%D0%B0%D1%80%D0%B8&amp;noreask=1&amp;pos=121&amp;rpt=simage&amp;lr=2&amp;img_url=http%3A%2F%2Fwww.meloman.kz%2Fupload%2Fimages%2F63503_711845_19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yandex.ru/yandsearch?source=psearch&amp;uinfo=sw-1424-sh-803-fw-1199-fh-597-pd-1&amp;p=1&amp;text=%D0%B4%D0%B6%D0%B0%D0%BD%D0%BD%D0%B8%20%D1%80%D0%BE%D0%B4%D0%B0%D1%80%D0%B8%20%D0%BF%D1%80%D0%B8%D0%BA%D0%BB%D1%8E%D1%87%D0%B5%D0%BD%D0%B8%D1%8F%20%D0%B3%D0%BE%D0%BB%D1%83%D0%B1%D0%BE%D0%B9%20%D1%81%D1%82%D1%80%D0%B5%D0%BB%D1%8B&amp;pos=33&amp;lr=2&amp;rpt=simage&amp;img_url=http%3A%2F%2Fmy-shop.ru%2F_files%2Fproduct%2F2%2F132%2F131968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uinfo=sw-1424-sh-803-fw-1199-fh-597-pd-1&amp;p=1&amp;text=%D0%B4%D0%B6%D0%B0%D0%BD%D0%BD%D0%B8%20%D1%80%D0%BE%D0%B4%D0%B0%D1%80%D0%B8&amp;noreask=1&amp;pos=51&amp;rpt=simage&amp;lr=2&amp;img_url=http%3A%2F%2Fimg1.labirint.ru%2Fbooks%2F14591%2Fsmall.jpg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images.yandex.ru/yandsearch?source=wiz&amp;uinfo=sw-1424-sh-803-fw-1199-fh-597-pd-1&amp;p=6&amp;text=%D0%B4%D0%B6%D0%B0%D0%BD%D0%BD%D0%B8%20%D1%80%D0%BE%D0%B4%D0%B0%D1%80%D0%B8&amp;noreask=1&amp;pos=182&amp;rpt=simage&amp;lr=2&amp;img_url=http%3A%2F%2Fposters.ec%2Fcover%2F346443" TargetMode="External"/><Relationship Id="rId4" Type="http://schemas.openxmlformats.org/officeDocument/2006/relationships/hyperlink" Target="http://images.yandex.ru/yandsearch?source=psearch&amp;text=%D0%B4%D0%B6%D0%B0%D0%BD%D0%BD%D0%B8%20%D1%80%D0%BE%D0%B4%D0%B0%D1%80%D0%B8%20%D0%B4%D0%B6%D0%B5%D0%BB%D1%8C%D1%81%D0%BE%D0%BC%D0%B8%D0%BD%D0%BE%20%D0%B2%20%D1%81%D1%82%D1%80%D0%B0%D0%BD%D0%B5%20%D0%BB%D0%B3%D1%83%D0%BD%D0%BE%D0%B2&amp;pos=1&amp;rpt=simage&amp;lr=2&amp;uinfo=sw-1424-sh-803-fw-1199-fh-597-pd-1&amp;img_url=http%3A%2F%2Fmy-shop.ru%2F_files%2Fproduct%2F2%2F50%2F491767.jpg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йл:Джанни Родари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3312368" cy="4307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635896" y="1484784"/>
            <a:ext cx="50096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 smtClean="0"/>
              <a:t>Джанни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Родари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708920"/>
            <a:ext cx="575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(</a:t>
            </a:r>
            <a:r>
              <a:rPr lang="ru-RU" sz="3200" b="1" dirty="0" err="1" smtClean="0"/>
              <a:t>Джова́нни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Франче́ско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Рода́ри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0060" y="4221088"/>
            <a:ext cx="3296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1920-1980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Родари</a:t>
            </a:r>
            <a:r>
              <a:rPr lang="ru-RU" sz="3600" dirty="0" smtClean="0"/>
              <a:t> родился 23 октября 1920 года в маленьком городке </a:t>
            </a:r>
            <a:r>
              <a:rPr lang="ru-RU" sz="3600" dirty="0" err="1" smtClean="0"/>
              <a:t>Оменья</a:t>
            </a:r>
            <a:r>
              <a:rPr lang="ru-RU" sz="3600" dirty="0" smtClean="0"/>
              <a:t>(Северная </a:t>
            </a:r>
            <a:r>
              <a:rPr lang="ru-RU" sz="3600" dirty="0" smtClean="0"/>
              <a:t>Италия).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Его отец Джузеппе, булочник по профессии, умер, когда </a:t>
            </a:r>
            <a:r>
              <a:rPr lang="ru-RU" sz="3600" dirty="0" err="1" smtClean="0"/>
              <a:t>Джанни</a:t>
            </a:r>
            <a:r>
              <a:rPr lang="ru-RU" sz="3600" dirty="0" smtClean="0"/>
              <a:t> было только десять лет.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73016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После трёх лет учёбы в семинарии </a:t>
            </a:r>
            <a:r>
              <a:rPr lang="ru-RU" sz="3600" dirty="0" err="1" smtClean="0"/>
              <a:t>Родари</a:t>
            </a:r>
            <a:r>
              <a:rPr lang="ru-RU" sz="3600" dirty="0" smtClean="0"/>
              <a:t> получил диплом учителя и в возрасте 17 лет начал преподавать в начальных классах местных сельских школ.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1951 году </a:t>
            </a:r>
            <a:r>
              <a:rPr lang="ru-RU" sz="3600" dirty="0" err="1" smtClean="0"/>
              <a:t>Родари</a:t>
            </a:r>
            <a:r>
              <a:rPr lang="ru-RU" sz="3600" dirty="0" smtClean="0"/>
              <a:t> опубликовал первый сборник стихов — «Книжка весёлых стихов», а также своё известнейшее </a:t>
            </a:r>
            <a:r>
              <a:rPr lang="ru-RU" sz="3600" dirty="0" smtClean="0"/>
              <a:t>произведение</a:t>
            </a:r>
            <a:endParaRPr lang="ru-RU" sz="3600" dirty="0"/>
          </a:p>
        </p:txBody>
      </p:sp>
      <p:pic>
        <p:nvPicPr>
          <p:cNvPr id="27650" name="Picture 2" descr="http://www.meloman.kz/upload/images/35834_797341_1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20888"/>
            <a:ext cx="3096344" cy="4125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1970 году писатель получил престижную премию </a:t>
            </a:r>
            <a:r>
              <a:rPr lang="ru-RU" sz="3600" dirty="0" err="1" smtClean="0"/>
              <a:t>Ганса</a:t>
            </a:r>
            <a:r>
              <a:rPr lang="ru-RU" sz="3600" dirty="0" smtClean="0"/>
              <a:t> </a:t>
            </a:r>
            <a:r>
              <a:rPr lang="ru-RU" sz="3600" dirty="0" err="1" smtClean="0"/>
              <a:t>Христиана</a:t>
            </a:r>
            <a:r>
              <a:rPr lang="ru-RU" sz="3600" dirty="0" smtClean="0"/>
              <a:t> Андерсена, которая помогла ему приобрести всемирную известность.</a:t>
            </a:r>
            <a:endParaRPr lang="ru-RU" sz="3600" dirty="0"/>
          </a:p>
        </p:txBody>
      </p:sp>
      <p:pic>
        <p:nvPicPr>
          <p:cNvPr id="26626" name="Picture 2" descr="File:Anderson (gold medal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73016"/>
            <a:ext cx="2304256" cy="23790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9792" y="6093296"/>
            <a:ext cx="3689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Медаль к премии ХКА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knigi.tomsk.ru/covers/000/704/028/origin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2440922" cy="3645024"/>
          </a:xfrm>
          <a:prstGeom prst="rect">
            <a:avLst/>
          </a:prstGeom>
          <a:noFill/>
        </p:spPr>
      </p:pic>
      <p:pic>
        <p:nvPicPr>
          <p:cNvPr id="30724" name="Picture 4" descr="http://www.sprinter.ru/pic/big/4b2bfbd1affd2bc950b1d3272ccfa48b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04664"/>
            <a:ext cx="2806424" cy="3672408"/>
          </a:xfrm>
          <a:prstGeom prst="rect">
            <a:avLst/>
          </a:prstGeom>
          <a:noFill/>
        </p:spPr>
      </p:pic>
      <p:pic>
        <p:nvPicPr>
          <p:cNvPr id="30726" name="Picture 6" descr="http://www.gala.com.ua/images/catalog/show2.php?img=002494.jpg&amp;width=30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04664"/>
            <a:ext cx="2485937" cy="3672408"/>
          </a:xfrm>
          <a:prstGeom prst="rect">
            <a:avLst/>
          </a:prstGeom>
          <a:noFill/>
        </p:spPr>
      </p:pic>
      <p:pic>
        <p:nvPicPr>
          <p:cNvPr id="30728" name="Picture 8" descr="http://www.zhook-book.ru/upload/1769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1680" y="3501008"/>
            <a:ext cx="2443363" cy="3068960"/>
          </a:xfrm>
          <a:prstGeom prst="rect">
            <a:avLst/>
          </a:prstGeom>
          <a:noFill/>
        </p:spPr>
      </p:pic>
      <p:pic>
        <p:nvPicPr>
          <p:cNvPr id="30730" name="Picture 10" descr="http://www.libex.ru/dimg/148c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4049" y="2895599"/>
            <a:ext cx="2376264" cy="3730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95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3</cp:revision>
  <dcterms:created xsi:type="dcterms:W3CDTF">2013-10-21T18:15:54Z</dcterms:created>
  <dcterms:modified xsi:type="dcterms:W3CDTF">2013-10-21T18:44:04Z</dcterms:modified>
</cp:coreProperties>
</file>