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9FD30-F711-4757-8FDB-636931F35931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58993-9AE4-4682-92C3-7F7C8D3E4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Волшебное царство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Осени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Урок обучения грамоте.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Фёдорова Т.Н.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ТАТЬЯНА\Desktop\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ТАТЬЯНА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571612"/>
            <a:ext cx="5436692" cy="4077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ТАТЬЯНА\Desktop\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2143116"/>
            <a:ext cx="5572164" cy="32147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7200" b="1" i="1" dirty="0" smtClean="0">
                <a:solidFill>
                  <a:srgbClr val="C00000"/>
                </a:solidFill>
              </a:rPr>
              <a:t>МОЛОДЦЫ! </a:t>
            </a:r>
          </a:p>
          <a:p>
            <a:pPr>
              <a:buNone/>
            </a:pPr>
            <a:r>
              <a:rPr lang="ru-RU" sz="7200" b="1" i="1" dirty="0" smtClean="0">
                <a:solidFill>
                  <a:srgbClr val="C00000"/>
                </a:solidFill>
              </a:rPr>
              <a:t>СПАСИБО ЗА УРОК!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ЬЯНА\Desktop\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ТАТЬЯНА\Desktop\77627197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071678"/>
            <a:ext cx="5857494" cy="3656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ЬЯНА\Desktop\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ТАТЬЯНА\Desktop\32703806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000240"/>
            <a:ext cx="6000792" cy="3744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АТЬЯНА\Desktop\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ТАТЬЯНА\Desktop\1228312315_20337739_oblak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714488"/>
            <a:ext cx="6418518" cy="4181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АТЬЯНА\Desktop\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ТАТЬЯНА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541546"/>
            <a:ext cx="3500462" cy="4237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ТАТЬЯНА\Desktop\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ТАТЬЯНА\Desktop\02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785926"/>
            <a:ext cx="6000792" cy="4010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ТАТЬЯНА\Desktop\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ТАТЬЯНА\Desktop\1_Willow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7" y="1571612"/>
            <a:ext cx="609317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ТАТЬЯНА\Desktop\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ТАТЬЯНА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571612"/>
            <a:ext cx="5500726" cy="4146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ТАТЬЯНА\Desktop\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ТАТЬЯНА\Desktop\600_huge_fiel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785926"/>
            <a:ext cx="6072230" cy="4162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</Words>
  <Application>Microsoft Office PowerPoint</Application>
  <PresentationFormat>Экран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Волшебное царство Осени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Волшебное царство Осени</dc:title>
  <dc:creator>ТАТЬЯНА</dc:creator>
  <cp:lastModifiedBy>ТАТЬЯНА</cp:lastModifiedBy>
  <cp:revision>3</cp:revision>
  <dcterms:created xsi:type="dcterms:W3CDTF">2013-10-02T09:10:31Z</dcterms:created>
  <dcterms:modified xsi:type="dcterms:W3CDTF">2013-10-02T09:39:33Z</dcterms:modified>
</cp:coreProperties>
</file>