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7" r:id="rId3"/>
    <p:sldId id="260" r:id="rId4"/>
    <p:sldId id="270" r:id="rId5"/>
    <p:sldId id="259" r:id="rId6"/>
    <p:sldId id="261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8B6C-36B9-4EF3-8286-4113A675B48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758C-077D-4393-9995-82C956556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9288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Black" pitchFamily="34" charset="0"/>
              </a:rPr>
              <a:t/>
            </a:r>
            <a:br>
              <a:rPr lang="en-US" sz="5400" dirty="0" smtClean="0">
                <a:latin typeface="Arial Black" pitchFamily="34" charset="0"/>
              </a:rPr>
            </a:br>
            <a:r>
              <a:rPr lang="en-US" sz="5400" dirty="0" smtClean="0">
                <a:latin typeface="Arial Black" pitchFamily="34" charset="0"/>
              </a:rPr>
              <a:t/>
            </a:r>
            <a:br>
              <a:rPr lang="en-US" sz="5400" dirty="0" smtClean="0">
                <a:latin typeface="Arial Black" pitchFamily="34" charset="0"/>
              </a:rPr>
            </a:br>
            <a:r>
              <a:rPr lang="en-US" sz="5400" dirty="0" smtClean="0">
                <a:latin typeface="Arial Black" pitchFamily="34" charset="0"/>
              </a:rPr>
              <a:t/>
            </a:r>
            <a:br>
              <a:rPr lang="en-US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Каменная лестница г.Таганрога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215370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215082"/>
            <a:ext cx="7772400" cy="64291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Лестница была построена в 1823 году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лавик\Desktop\каменная лестница\ретр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072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786874" cy="1214446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Каменная лестница первоначально имела 13 </a:t>
            </a:r>
            <a:r>
              <a:rPr lang="ru-RU" sz="2000" dirty="0" smtClean="0"/>
              <a:t>площадки  и  </a:t>
            </a:r>
            <a:r>
              <a:rPr lang="ru-RU" sz="2000" dirty="0"/>
              <a:t>142 ступени, </a:t>
            </a:r>
            <a:r>
              <a:rPr lang="ru-RU" sz="2000" dirty="0" smtClean="0"/>
              <a:t> </a:t>
            </a:r>
            <a:r>
              <a:rPr lang="ru-RU" sz="2000" dirty="0"/>
              <a:t>длина — 113 м. Лестница была </a:t>
            </a:r>
            <a:r>
              <a:rPr lang="ru-RU" sz="2000" dirty="0" smtClean="0"/>
              <a:t>ограждена </a:t>
            </a:r>
            <a:r>
              <a:rPr lang="ru-RU" sz="2000" dirty="0"/>
              <a:t>невысоким барьером, вымощена плитами сарматского известняка (</a:t>
            </a:r>
            <a:r>
              <a:rPr lang="ru-RU" sz="2000" dirty="0" smtClean="0"/>
              <a:t>ракушечника)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лавик\Desktop\каменная лестница\ретро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5016"/>
            <a:ext cx="7772400" cy="8572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  1833 году на верхней площадке лестницы были сооружены первые на юге России солнечные часы в виде восьмигранной тумбы с мраморным циферблатом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photos.wikimapia.org/p/00/02/14/49/1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786874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857892"/>
            <a:ext cx="7772400" cy="7858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Во время Крымской </a:t>
            </a:r>
            <a:r>
              <a:rPr lang="ru-RU" sz="2000" dirty="0" smtClean="0"/>
              <a:t>войны,1855 </a:t>
            </a:r>
            <a:r>
              <a:rPr lang="ru-RU" sz="2000" dirty="0"/>
              <a:t>года, после артобстрела города, </a:t>
            </a:r>
            <a:r>
              <a:rPr lang="ru-RU" sz="2000" dirty="0" smtClean="0"/>
              <a:t> лестница была разрушена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лавик\Desktop\каменная лестница\ретро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643578"/>
            <a:ext cx="7772400" cy="121442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 По ее ступенькам многократно взбегали братья Чайковские и братья Чеховы, Гарибальди и Раневская, все, с чьими именами связан Таганрог с начала 19 </a:t>
            </a:r>
            <a:r>
              <a:rPr lang="ru-RU" sz="2000" dirty="0" smtClean="0"/>
              <a:t>века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лавик\Desktop\каменная лестница\ретро 5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429264"/>
            <a:ext cx="9001156" cy="1428736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1 мая 1935 года выполнили основные работы: установили 8 скульптур, 30 греческих и римских ваз. Спуск сильно озеленили, осветили прожекторами и светильниками. Внизу оформили два скверика с фонтанами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лавик\Desktop\каменная лестница\сов 1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929330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1972 году Старая Каменная лестница была вновь реконструирована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Славик\Desktop\каменная лестница\сов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6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572559" cy="8572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/>
              <a:t>2006 году закончена последняя реставрация лестницы с заменой сарматского известняка на гранит. </a:t>
            </a:r>
            <a:r>
              <a:rPr lang="ru-RU" sz="2000" dirty="0" smtClean="0"/>
              <a:t> </a:t>
            </a:r>
            <a:r>
              <a:rPr lang="ru-RU" sz="2000" dirty="0"/>
              <a:t>Сейчас в ней снова 188 </a:t>
            </a:r>
            <a:r>
              <a:rPr lang="ru-RU" sz="2000" dirty="0" smtClean="0"/>
              <a:t> </a:t>
            </a:r>
            <a:r>
              <a:rPr lang="ru-RU" sz="2000" dirty="0"/>
              <a:t>ступеней, </a:t>
            </a:r>
            <a:r>
              <a:rPr lang="ru-RU" sz="2000" dirty="0" smtClean="0"/>
              <a:t> </a:t>
            </a:r>
            <a:r>
              <a:rPr lang="ru-RU" sz="2000" dirty="0"/>
              <a:t>обновлены </a:t>
            </a:r>
            <a:r>
              <a:rPr lang="ru-RU" sz="2000" dirty="0" smtClean="0"/>
              <a:t> и  солнечные </a:t>
            </a:r>
            <a:r>
              <a:rPr lang="ru-RU" sz="2000" dirty="0"/>
              <a:t>часы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Каменная лестница в Таган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120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Каменная лестница г.Таганрога</vt:lpstr>
      <vt:lpstr>Лестница была построена в 1823 году </vt:lpstr>
      <vt:lpstr>Каменная лестница первоначально имела 13 площадки  и  142 ступени,  длина — 113 м. Лестница была ограждена невысоким барьером, вымощена плитами сарматского известняка (ракушечника)</vt:lpstr>
      <vt:lpstr>В  1833 году на верхней площадке лестницы были сооружены первые на юге России солнечные часы в виде восьмигранной тумбы с мраморным циферблатом</vt:lpstr>
      <vt:lpstr>Во время Крымской войны,1855 года, после артобстрела города,  лестница была разрушена </vt:lpstr>
      <vt:lpstr> По ее ступенькам многократно взбегали братья Чайковские и братья Чеховы, Гарибальди и Раневская, все, с чьими именами связан Таганрог с начала 19 века</vt:lpstr>
      <vt:lpstr>1 мая 1935 года выполнили основные работы: установили 8 скульптур, 30 греческих и римских ваз. Спуск сильно озеленили, осветили прожекторами и светильниками. Внизу оформили два скверика с фонтанами</vt:lpstr>
      <vt:lpstr> В 1972 году Старая Каменная лестница была вновь реконструирована</vt:lpstr>
      <vt:lpstr>В 2006 году закончена последняя реставрация лестницы с заменой сарматского известняка на гранит.  Сейчас в ней снова 188  ступеней,  обновлены  и  солнечные часы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Славик</dc:creator>
  <cp:lastModifiedBy>User</cp:lastModifiedBy>
  <cp:revision>81</cp:revision>
  <dcterms:created xsi:type="dcterms:W3CDTF">2013-11-04T14:42:43Z</dcterms:created>
  <dcterms:modified xsi:type="dcterms:W3CDTF">2014-10-05T19:06:58Z</dcterms:modified>
</cp:coreProperties>
</file>