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76" r:id="rId8"/>
    <p:sldId id="271" r:id="rId9"/>
    <p:sldId id="272" r:id="rId10"/>
    <p:sldId id="273" r:id="rId11"/>
    <p:sldId id="274" r:id="rId12"/>
    <p:sldId id="275" r:id="rId13"/>
    <p:sldId id="277" r:id="rId14"/>
    <p:sldId id="264" r:id="rId15"/>
    <p:sldId id="262" r:id="rId16"/>
    <p:sldId id="265" r:id="rId17"/>
    <p:sldId id="263" r:id="rId18"/>
    <p:sldId id="266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C8ECF-A77F-467C-A226-F160F31BB17B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A4390-2E96-48D3-984E-B769644C8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2D839-A374-41BD-9D88-4DD02C36EFB4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8A4EA-3360-448A-B168-47BB522C4D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7901A-35C2-4525-B67E-D046714EA893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07229-4BB6-4A24-BC56-95990C7F53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B0B03-AD7D-42F7-ADFD-BA94FF196F99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CB354-68E3-4E83-8C11-2AE8957A13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E13F4-4111-479A-AC03-912768D966AF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C5019-E33E-4355-BF3E-2D3AB2FB42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777BB-3EFF-4A97-A31B-0A0C07C39754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E6A8C-8085-4B46-8403-5AE908E761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8FE05-3F2A-486D-8A3F-BC7B0C408FA7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FA15B-5EFF-47AA-A8A3-0290E434B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7599C-33D2-4DBF-8769-E5343853EFF5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5C646-0CFF-4A71-9E0E-8B483926EA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65F64-2E13-445E-8E4B-E0BD2C7CDDC4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EC275-F449-4201-9BBE-42093AC303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04848-F46D-485F-AD9E-B8515C42D391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92F45-554E-4529-A1B5-A5A85D661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04385-EB26-4FC8-BB4B-B3D6FD0F7219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B81CD-CAC2-40DE-B9B4-0691B0C73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107163-F2B0-4A11-9A02-5D56E17B2DEB}" type="datetimeFigureOut">
              <a:rPr lang="ru-RU"/>
              <a:pPr>
                <a:defRPr/>
              </a:pPr>
              <a:t>27.02.2013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E7426D-A653-401D-93BD-26A9142366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29190" y="928670"/>
            <a:ext cx="3929090" cy="4929222"/>
          </a:xfrm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i="1" dirty="0" smtClean="0">
                <a:latin typeface="Bookman Old Style" pitchFamily="18" charset="0"/>
              </a:rPr>
              <a:t>Александр</a:t>
            </a:r>
            <a:br>
              <a:rPr lang="ru-RU" sz="4800" i="1" dirty="0" smtClean="0">
                <a:latin typeface="Bookman Old Style" pitchFamily="18" charset="0"/>
              </a:rPr>
            </a:br>
            <a:r>
              <a:rPr lang="ru-RU" sz="4800" i="1" dirty="0" smtClean="0">
                <a:latin typeface="Bookman Old Style" pitchFamily="18" charset="0"/>
              </a:rPr>
              <a:t>Сергеевич</a:t>
            </a:r>
            <a:br>
              <a:rPr lang="ru-RU" sz="4800" i="1" dirty="0" smtClean="0">
                <a:latin typeface="Bookman Old Style" pitchFamily="18" charset="0"/>
              </a:rPr>
            </a:br>
            <a:r>
              <a:rPr lang="ru-RU" sz="4800" i="1" dirty="0" smtClean="0">
                <a:latin typeface="Bookman Old Style" pitchFamily="18" charset="0"/>
              </a:rPr>
              <a:t>Пушкин</a:t>
            </a:r>
            <a:br>
              <a:rPr lang="ru-RU" sz="4800" i="1" dirty="0" smtClean="0">
                <a:latin typeface="Bookman Old Style" pitchFamily="18" charset="0"/>
              </a:rPr>
            </a:br>
            <a:r>
              <a:rPr lang="ru-RU" sz="4800" i="1" dirty="0" smtClean="0">
                <a:latin typeface="Bookman Old Style" pitchFamily="18" charset="0"/>
              </a:rPr>
              <a:t/>
            </a:r>
            <a:br>
              <a:rPr lang="ru-RU" sz="4800" i="1" dirty="0" smtClean="0">
                <a:latin typeface="Bookman Old Style" pitchFamily="18" charset="0"/>
              </a:rPr>
            </a:br>
            <a:r>
              <a:rPr lang="ru-RU" sz="4800" i="1" dirty="0" smtClean="0">
                <a:latin typeface="Bookman Old Style" pitchFamily="18" charset="0"/>
              </a:rPr>
              <a:t>1799-1837</a:t>
            </a:r>
            <a:endParaRPr lang="ru-RU" sz="4800" dirty="0"/>
          </a:p>
        </p:txBody>
      </p:sp>
      <p:pic>
        <p:nvPicPr>
          <p:cNvPr id="4" name="Рисунок 4" descr="07101314403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428625"/>
            <a:ext cx="4576762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http://0lik.ru/uploads/posts/1187689768_0lik.ru_apple0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9988" y="428625"/>
            <a:ext cx="6116637" cy="595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http://content.foto.mail.ru/mail/lenucik/188/i-2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68263"/>
            <a:ext cx="5500688" cy="652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57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ru-RU" smtClean="0"/>
          </a:p>
        </p:txBody>
      </p:sp>
      <p:pic>
        <p:nvPicPr>
          <p:cNvPr id="24579" name="Picture 2" descr="http://horo.ukr.net/img/b-zoro/image0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500063"/>
            <a:ext cx="8131175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>
            <a:noAutofit/>
          </a:bodyPr>
          <a:lstStyle/>
          <a:p>
            <a:pPr>
              <a:defRPr/>
            </a:pPr>
            <a:r>
              <a:rPr lang="ru-RU" sz="8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«Что за прелесть эти сказки…»</a:t>
            </a:r>
            <a:endParaRPr lang="ru-RU" sz="7200" dirty="0"/>
          </a:p>
        </p:txBody>
      </p:sp>
      <p:sp>
        <p:nvSpPr>
          <p:cNvPr id="2560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ru-RU" sz="6600" smtClean="0">
                <a:solidFill>
                  <a:schemeClr val="bg1"/>
                </a:solidFill>
              </a:rPr>
              <a:t>А.С.Пушкин.</a:t>
            </a:r>
          </a:p>
          <a:p>
            <a:pPr marR="0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Riba1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571500"/>
            <a:ext cx="7167563" cy="556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Нажмите, чтобы посмотреть в полный разм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192088"/>
            <a:ext cx="5500687" cy="634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http://www.screen.ru/school/pushkintales/Bilibin/Resize%20of%20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1325" y="142875"/>
            <a:ext cx="5646738" cy="653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69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ru-RU" smtClean="0"/>
          </a:p>
        </p:txBody>
      </p:sp>
      <p:pic>
        <p:nvPicPr>
          <p:cNvPr id="29699" name="Picture 4" descr="Сказка о попе и о работнике его Балде: иллюстрация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9913" y="428625"/>
            <a:ext cx="7827962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Иллюстрация к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5" y="190500"/>
            <a:ext cx="5286375" cy="645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371600"/>
            <a:ext cx="4143404" cy="4772044"/>
          </a:xfrm>
          <a:extLst>
            <a:ext uri="{909E8E84-426E-40DD-AFC4-6F175D3DCCD1}"/>
            <a:ext uri="{91240B29-F687-4F45-9708-019B960494DF}"/>
          </a:extLst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100" i="1" dirty="0" smtClean="0">
                <a:latin typeface="Bookman Old Style" pitchFamily="18" charset="0"/>
              </a:rPr>
              <a:t>6 июня 1799 года </a:t>
            </a:r>
            <a:br>
              <a:rPr lang="ru-RU" sz="3100" i="1" dirty="0" smtClean="0">
                <a:latin typeface="Bookman Old Style" pitchFamily="18" charset="0"/>
              </a:rPr>
            </a:br>
            <a:r>
              <a:rPr lang="ru-RU" sz="3100" i="1" dirty="0" smtClean="0">
                <a:latin typeface="Bookman Old Style" pitchFamily="18" charset="0"/>
              </a:rPr>
              <a:t>в Москве в дворянской помещичьей семье Пушкиных родился мальчик, которому суждено было стать одним из величайших поэтов России.</a:t>
            </a:r>
            <a:r>
              <a:rPr lang="ru-RU" sz="6000" i="1" dirty="0" smtClean="0">
                <a:latin typeface="Bookman Old Style" pitchFamily="18" charset="0"/>
              </a:rPr>
              <a:t/>
            </a:r>
            <a:br>
              <a:rPr lang="ru-RU" sz="6000" i="1" dirty="0" smtClean="0">
                <a:latin typeface="Bookman Old Style" pitchFamily="18" charset="0"/>
              </a:rPr>
            </a:br>
            <a:endParaRPr lang="ru-RU" dirty="0"/>
          </a:p>
        </p:txBody>
      </p:sp>
      <p:pic>
        <p:nvPicPr>
          <p:cNvPr id="4" name="Рисунок 6" descr="pushkin_0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0438" y="642938"/>
            <a:ext cx="4183062" cy="545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00562" y="571480"/>
            <a:ext cx="3884486" cy="5572164"/>
          </a:xfrm>
          <a:extLst>
            <a:ext uri="{909E8E84-426E-40DD-AFC4-6F175D3DCCD1}"/>
            <a:ext uri="{91240B29-F687-4F45-9708-019B960494DF}"/>
          </a:extLst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100" i="1" dirty="0" smtClean="0">
                <a:latin typeface="Bookman Old Style" pitchFamily="18" charset="0"/>
              </a:rPr>
              <a:t>Отец, </a:t>
            </a:r>
            <a:br>
              <a:rPr lang="ru-RU" sz="3100" i="1" dirty="0" smtClean="0">
                <a:latin typeface="Bookman Old Style" pitchFamily="18" charset="0"/>
              </a:rPr>
            </a:br>
            <a:r>
              <a:rPr lang="ru-RU" sz="3100" i="1" u="sng" dirty="0" smtClean="0">
                <a:latin typeface="Bookman Old Style" pitchFamily="18" charset="0"/>
              </a:rPr>
              <a:t>Сергей Львович</a:t>
            </a:r>
            <a:r>
              <a:rPr lang="ru-RU" sz="3100" i="1" dirty="0" smtClean="0">
                <a:latin typeface="Bookman Old Style" pitchFamily="18" charset="0"/>
              </a:rPr>
              <a:t>, небогатый помещик, человек образованный, хорошо знал литературу, </a:t>
            </a:r>
            <a:br>
              <a:rPr lang="ru-RU" sz="3100" i="1" dirty="0" smtClean="0">
                <a:latin typeface="Bookman Old Style" pitchFamily="18" charset="0"/>
              </a:rPr>
            </a:br>
            <a:r>
              <a:rPr lang="ru-RU" sz="3100" i="1" dirty="0" smtClean="0">
                <a:latin typeface="Bookman Old Style" pitchFamily="18" charset="0"/>
              </a:rPr>
              <a:t>был знаком со многими русскими писателями и сам немного писал.</a:t>
            </a:r>
            <a:r>
              <a:rPr lang="ru-RU" sz="6000" i="1" dirty="0" smtClean="0">
                <a:latin typeface="Bookman Old Style" pitchFamily="18" charset="0"/>
              </a:rPr>
              <a:t/>
            </a:r>
            <a:br>
              <a:rPr lang="ru-RU" sz="6000" i="1" dirty="0" smtClean="0">
                <a:latin typeface="Bookman Old Style" pitchFamily="18" charset="0"/>
              </a:rPr>
            </a:br>
            <a:endParaRPr lang="ru-RU" dirty="0"/>
          </a:p>
        </p:txBody>
      </p:sp>
      <p:pic>
        <p:nvPicPr>
          <p:cNvPr id="4" name="Рисунок 3" descr="pushkin_s_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571500"/>
            <a:ext cx="432435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86380" y="357166"/>
            <a:ext cx="3500462" cy="5786478"/>
          </a:xfrm>
          <a:extLst>
            <a:ext uri="{909E8E84-426E-40DD-AFC4-6F175D3DCCD1}"/>
            <a:ext uri="{91240B29-F687-4F45-9708-019B960494DF}"/>
          </a:extLst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400" i="1" dirty="0" smtClean="0">
                <a:latin typeface="Bookman Old Style" pitchFamily="18" charset="0"/>
              </a:rPr>
              <a:t>Мать, </a:t>
            </a:r>
            <a:br>
              <a:rPr lang="ru-RU" sz="3400" i="1" dirty="0" smtClean="0">
                <a:latin typeface="Bookman Old Style" pitchFamily="18" charset="0"/>
              </a:rPr>
            </a:br>
            <a:r>
              <a:rPr lang="ru-RU" sz="3400" i="1" u="sng" dirty="0" smtClean="0">
                <a:latin typeface="Bookman Old Style" pitchFamily="18" charset="0"/>
              </a:rPr>
              <a:t>Надежда </a:t>
            </a:r>
            <a:br>
              <a:rPr lang="ru-RU" sz="3400" i="1" u="sng" dirty="0" smtClean="0">
                <a:latin typeface="Bookman Old Style" pitchFamily="18" charset="0"/>
              </a:rPr>
            </a:br>
            <a:r>
              <a:rPr lang="ru-RU" sz="3400" i="1" u="sng" dirty="0" smtClean="0">
                <a:latin typeface="Bookman Old Style" pitchFamily="18" charset="0"/>
              </a:rPr>
              <a:t>Осиповна</a:t>
            </a:r>
            <a:r>
              <a:rPr lang="ru-RU" sz="3400" i="1" dirty="0" smtClean="0">
                <a:latin typeface="Bookman Old Style" pitchFamily="18" charset="0"/>
              </a:rPr>
              <a:t>, </a:t>
            </a:r>
            <a:br>
              <a:rPr lang="ru-RU" sz="3400" i="1" dirty="0" smtClean="0">
                <a:latin typeface="Bookman Old Style" pitchFamily="18" charset="0"/>
              </a:rPr>
            </a:br>
            <a:r>
              <a:rPr lang="ru-RU" sz="3400" i="1" dirty="0" smtClean="0">
                <a:latin typeface="Bookman Old Style" pitchFamily="18" charset="0"/>
              </a:rPr>
              <a:t>Приходилась</a:t>
            </a:r>
            <a:br>
              <a:rPr lang="ru-RU" sz="3400" i="1" dirty="0" smtClean="0">
                <a:latin typeface="Bookman Old Style" pitchFamily="18" charset="0"/>
              </a:rPr>
            </a:br>
            <a:r>
              <a:rPr lang="ru-RU" sz="3400" i="1" dirty="0" smtClean="0">
                <a:latin typeface="Bookman Old Style" pitchFamily="18" charset="0"/>
              </a:rPr>
              <a:t> внучкой арапу</a:t>
            </a:r>
            <a:br>
              <a:rPr lang="ru-RU" sz="3400" i="1" dirty="0" smtClean="0">
                <a:latin typeface="Bookman Old Style" pitchFamily="18" charset="0"/>
              </a:rPr>
            </a:br>
            <a:r>
              <a:rPr lang="ru-RU" sz="3400" i="1" dirty="0" smtClean="0">
                <a:latin typeface="Bookman Old Style" pitchFamily="18" charset="0"/>
              </a:rPr>
              <a:t> Петра </a:t>
            </a:r>
            <a:r>
              <a:rPr lang="en-US" sz="3400" i="1" dirty="0" smtClean="0">
                <a:latin typeface="Bookman Old Style" pitchFamily="18" charset="0"/>
              </a:rPr>
              <a:t>I</a:t>
            </a:r>
            <a:r>
              <a:rPr lang="ru-RU" sz="3400" i="1" dirty="0" smtClean="0">
                <a:latin typeface="Bookman Old Style" pitchFamily="18" charset="0"/>
              </a:rPr>
              <a:t>, </a:t>
            </a:r>
            <a:br>
              <a:rPr lang="ru-RU" sz="3400" i="1" dirty="0" smtClean="0">
                <a:latin typeface="Bookman Old Style" pitchFamily="18" charset="0"/>
              </a:rPr>
            </a:br>
            <a:r>
              <a:rPr lang="ru-RU" sz="3400" i="1" dirty="0" smtClean="0">
                <a:latin typeface="Bookman Old Style" pitchFamily="18" charset="0"/>
              </a:rPr>
              <a:t>впоследствии </a:t>
            </a:r>
            <a:br>
              <a:rPr lang="ru-RU" sz="3400" i="1" dirty="0" smtClean="0">
                <a:latin typeface="Bookman Old Style" pitchFamily="18" charset="0"/>
              </a:rPr>
            </a:br>
            <a:r>
              <a:rPr lang="ru-RU" sz="3400" i="1" dirty="0" smtClean="0">
                <a:latin typeface="Bookman Old Style" pitchFamily="18" charset="0"/>
              </a:rPr>
              <a:t>русскому генералу Ганнибалу</a:t>
            </a:r>
            <a:r>
              <a:rPr lang="ru-RU" sz="3400" dirty="0" smtClean="0"/>
              <a:t>.</a:t>
            </a:r>
            <a:endParaRPr lang="ru-RU" sz="3400" dirty="0"/>
          </a:p>
        </p:txBody>
      </p:sp>
      <p:pic>
        <p:nvPicPr>
          <p:cNvPr id="4" name="Рисунок 4" descr="pushkina_n_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57188"/>
            <a:ext cx="5035550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4810" y="357166"/>
            <a:ext cx="4500594" cy="6500834"/>
          </a:xfrm>
          <a:extLst>
            <a:ext uri="{909E8E84-426E-40DD-AFC4-6F175D3DCCD1}"/>
            <a:ext uri="{91240B29-F687-4F45-9708-019B960494DF}"/>
          </a:extLst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600" i="1" dirty="0" smtClean="0">
                <a:latin typeface="Bookman Old Style" pitchFamily="18" charset="0"/>
                <a:cs typeface="Times New Roman" pitchFamily="18" charset="0"/>
              </a:rPr>
              <a:t>Любовь к родному языку маленькому Пушкину привили бабушка, Мария Алексеевна Ганнибал, превосходно говорившая и писавшая по-русски. </a:t>
            </a:r>
            <a:br>
              <a:rPr lang="ru-RU" sz="3600" i="1" dirty="0" smtClean="0">
                <a:latin typeface="Bookman Old Style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Bookman Old Style" pitchFamily="18" charset="0"/>
                <a:cs typeface="Times New Roman" pitchFamily="18" charset="0"/>
              </a:rPr>
              <a:t/>
            </a:r>
            <a:br>
              <a:rPr lang="ru-RU" sz="3600" i="1" dirty="0" smtClean="0">
                <a:latin typeface="Bookman Old Style" pitchFamily="18" charset="0"/>
                <a:cs typeface="Times New Roman" pitchFamily="18" charset="0"/>
              </a:rPr>
            </a:br>
            <a:endParaRPr lang="ru-RU" sz="3600" dirty="0"/>
          </a:p>
        </p:txBody>
      </p:sp>
      <p:pic>
        <p:nvPicPr>
          <p:cNvPr id="4" name="Picture 3" descr="C:\Documents and Settings\Admin\Рабочий стол\Пушкин\gannibal_m_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25"/>
            <a:ext cx="4148138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6314" y="357166"/>
            <a:ext cx="3598734" cy="5929354"/>
          </a:xfrm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i="1" dirty="0" smtClean="0">
                <a:latin typeface="Bookman Old Style" pitchFamily="18" charset="0"/>
                <a:cs typeface="Times New Roman" pitchFamily="18" charset="0"/>
              </a:rPr>
              <a:t>Яковлева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latin typeface="Bookman Old Style" pitchFamily="18" charset="0"/>
                <a:cs typeface="Times New Roman" pitchFamily="18" charset="0"/>
              </a:rPr>
              <a:t>Арина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smtClean="0">
                <a:latin typeface="Bookman Old Style" pitchFamily="18" charset="0"/>
                <a:cs typeface="Times New Roman" pitchFamily="18" charset="0"/>
              </a:rPr>
              <a:t>Родионовна</a:t>
            </a:r>
            <a:endParaRPr lang="ru-RU" sz="4400" dirty="0"/>
          </a:p>
        </p:txBody>
      </p:sp>
      <p:pic>
        <p:nvPicPr>
          <p:cNvPr id="4" name="Picture 4" descr="C:\Documents and Settings\Admin\Рабочий стол\пушкин1\ari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6513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00042"/>
            <a:ext cx="7851648" cy="3571900"/>
          </a:xfrm>
          <a:extLst>
            <a:ext uri="{909E8E84-426E-40DD-AFC4-6F175D3DCCD1}"/>
            <a:ext uri="{91240B29-F687-4F45-9708-019B960494DF}"/>
          </a:extLst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8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«Что за прелесть эти сказки…»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945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286250"/>
            <a:ext cx="7854950" cy="1928813"/>
          </a:xfrm>
        </p:spPr>
        <p:txBody>
          <a:bodyPr/>
          <a:lstStyle/>
          <a:p>
            <a:pPr marR="0"/>
            <a:r>
              <a:rPr lang="ru-RU" sz="6600" smtClean="0">
                <a:solidFill>
                  <a:schemeClr val="bg1"/>
                </a:solidFill>
              </a:rPr>
              <a:t>А.С.Пушкин.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http://library.dozory.ru/i/artefacts/zerkalo_eros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38" y="428625"/>
            <a:ext cx="7566025" cy="585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ru-RU" smtClean="0"/>
          </a:p>
        </p:txBody>
      </p:sp>
      <p:pic>
        <p:nvPicPr>
          <p:cNvPr id="21506" name="Picture 2" descr="http://tmorozova.ru/images/ideal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138" y="1643063"/>
            <a:ext cx="7766050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</TotalTime>
  <Words>2</Words>
  <Application>Microsoft Office PowerPoint</Application>
  <PresentationFormat>Экран (4:3)</PresentationFormat>
  <Paragraphs>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Constantia</vt:lpstr>
      <vt:lpstr>Wingdings 2</vt:lpstr>
      <vt:lpstr>Поток</vt:lpstr>
      <vt:lpstr>Поток</vt:lpstr>
      <vt:lpstr>Поток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Сергеевич Пушкин  1799-1837</dc:title>
  <dc:creator>user</dc:creator>
  <cp:lastModifiedBy>Татьяна</cp:lastModifiedBy>
  <cp:revision>31</cp:revision>
  <dcterms:created xsi:type="dcterms:W3CDTF">2010-01-27T19:09:42Z</dcterms:created>
  <dcterms:modified xsi:type="dcterms:W3CDTF">2013-02-27T18:28:40Z</dcterms:modified>
</cp:coreProperties>
</file>