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62" r:id="rId4"/>
    <p:sldId id="263" r:id="rId5"/>
    <p:sldId id="264" r:id="rId6"/>
    <p:sldId id="259" r:id="rId7"/>
    <p:sldId id="258" r:id="rId8"/>
    <p:sldId id="265" r:id="rId9"/>
    <p:sldId id="261" r:id="rId10"/>
    <p:sldId id="260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lgXcmfEaVMcEugpgFMf9bw==" hashData="ogzusRf7doPP/GDTNlYwJg1ThM4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4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slide" Target="slide14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png"/><Relationship Id="rId3" Type="http://schemas.openxmlformats.org/officeDocument/2006/relationships/audio" Target="../media/audio18.wav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jpeg"/><Relationship Id="rId9" Type="http://schemas.openxmlformats.org/officeDocument/2006/relationships/image" Target="../media/image4.pn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png"/><Relationship Id="rId3" Type="http://schemas.openxmlformats.org/officeDocument/2006/relationships/audio" Target="../media/audio20.wav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jpeg"/><Relationship Id="rId9" Type="http://schemas.openxmlformats.org/officeDocument/2006/relationships/image" Target="../media/image4.pn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jpeg"/><Relationship Id="rId9" Type="http://schemas.openxmlformats.org/officeDocument/2006/relationships/image" Target="../media/image4.png"/><Relationship Id="rId1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.png"/><Relationship Id="rId3" Type="http://schemas.openxmlformats.org/officeDocument/2006/relationships/audio" Target="../media/audio22.wav"/><Relationship Id="rId7" Type="http://schemas.openxmlformats.org/officeDocument/2006/relationships/image" Target="../media/image9.jpeg"/><Relationship Id="rId12" Type="http://schemas.openxmlformats.org/officeDocument/2006/relationships/image" Target="../media/image4.png"/><Relationship Id="rId17" Type="http://schemas.openxmlformats.org/officeDocument/2006/relationships/image" Target="../media/image28.png"/><Relationship Id="rId2" Type="http://schemas.openxmlformats.org/officeDocument/2006/relationships/audio" Target="../media/audio18.wav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4.wav"/><Relationship Id="rId11" Type="http://schemas.openxmlformats.org/officeDocument/2006/relationships/image" Target="../media/image6.png"/><Relationship Id="rId5" Type="http://schemas.openxmlformats.org/officeDocument/2006/relationships/audio" Target="../media/audio23.wav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idaktor.ru/texnologicheskij-priyom-sorbonka/" TargetMode="External"/><Relationship Id="rId2" Type="http://schemas.openxmlformats.org/officeDocument/2006/relationships/hyperlink" Target="http://i022.radikal.ru/1311/29/25bf504cbf0a.pn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jpeg"/><Relationship Id="rId9" Type="http://schemas.openxmlformats.org/officeDocument/2006/relationships/image" Target="../media/image4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png"/><Relationship Id="rId3" Type="http://schemas.openxmlformats.org/officeDocument/2006/relationships/audio" Target="../media/audio4.wav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jpeg"/><Relationship Id="rId9" Type="http://schemas.openxmlformats.org/officeDocument/2006/relationships/image" Target="../media/image4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png"/><Relationship Id="rId3" Type="http://schemas.openxmlformats.org/officeDocument/2006/relationships/audio" Target="../media/audio6.wav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jpeg"/><Relationship Id="rId9" Type="http://schemas.openxmlformats.org/officeDocument/2006/relationships/image" Target="../media/image4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png"/><Relationship Id="rId3" Type="http://schemas.openxmlformats.org/officeDocument/2006/relationships/audio" Target="../media/audio8.wav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jpeg"/><Relationship Id="rId9" Type="http://schemas.openxmlformats.org/officeDocument/2006/relationships/image" Target="../media/image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png"/><Relationship Id="rId3" Type="http://schemas.openxmlformats.org/officeDocument/2006/relationships/audio" Target="../media/audio10.wav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jpeg"/><Relationship Id="rId9" Type="http://schemas.openxmlformats.org/officeDocument/2006/relationships/image" Target="../media/image4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png"/><Relationship Id="rId3" Type="http://schemas.openxmlformats.org/officeDocument/2006/relationships/audio" Target="../media/audio12.wav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jpeg"/><Relationship Id="rId9" Type="http://schemas.openxmlformats.org/officeDocument/2006/relationships/image" Target="../media/image4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png"/><Relationship Id="rId3" Type="http://schemas.openxmlformats.org/officeDocument/2006/relationships/audio" Target="../media/audio14.wav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jpeg"/><Relationship Id="rId9" Type="http://schemas.openxmlformats.org/officeDocument/2006/relationships/image" Target="../media/image4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png"/><Relationship Id="rId3" Type="http://schemas.openxmlformats.org/officeDocument/2006/relationships/audio" Target="../media/audio16.wav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jpeg"/><Relationship Id="rId9" Type="http://schemas.openxmlformats.org/officeDocument/2006/relationships/image" Target="../media/image4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-21771" y="0"/>
            <a:ext cx="9165771" cy="6858000"/>
          </a:xfrm>
          <a:prstGeom prst="frame">
            <a:avLst>
              <a:gd name="adj1" fmla="val 3611"/>
            </a:avLst>
          </a:prstGeom>
          <a:solidFill>
            <a:schemeClr val="bg1"/>
          </a:solidFill>
          <a:ln w="98425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07770" y="6449129"/>
            <a:ext cx="928460" cy="523220"/>
          </a:xfrm>
          <a:prstGeom prst="rect">
            <a:avLst/>
          </a:prstGeom>
          <a:ln w="15875"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22" y="5522594"/>
            <a:ext cx="6363698" cy="1158144"/>
          </a:xfrm>
          <a:prstGeom prst="rect">
            <a:avLst/>
          </a:prstGeom>
        </p:spPr>
      </p:pic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" t="10567" r="6151" b="16309"/>
          <a:stretch/>
        </p:blipFill>
        <p:spPr>
          <a:xfrm>
            <a:off x="1476000" y="297892"/>
            <a:ext cx="6192000" cy="936000"/>
          </a:xfrm>
          <a:prstGeom prst="rect">
            <a:avLst/>
          </a:prstGeom>
        </p:spPr>
      </p:pic>
      <p:sp>
        <p:nvSpPr>
          <p:cNvPr id="5" name="Управляющая кнопка: сведения 4">
            <a:hlinkClick r:id="rId4" action="ppaction://hlinksldjump" highlightClick="1"/>
          </p:cNvPr>
          <p:cNvSpPr/>
          <p:nvPr/>
        </p:nvSpPr>
        <p:spPr>
          <a:xfrm>
            <a:off x="316810" y="6217012"/>
            <a:ext cx="376126" cy="341184"/>
          </a:xfrm>
          <a:prstGeom prst="actionButtonInformation">
            <a:avLst/>
          </a:prstGeom>
          <a:pattFill prst="smGrid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462516" y="6219969"/>
            <a:ext cx="376426" cy="338227"/>
          </a:xfrm>
          <a:prstGeom prst="actionButtonForwardNext">
            <a:avLst/>
          </a:prstGeom>
          <a:pattFill prst="smGrid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Объект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61" t="22975" r="8305" b="27804"/>
          <a:stretch/>
        </p:blipFill>
        <p:spPr>
          <a:xfrm>
            <a:off x="379862" y="2975406"/>
            <a:ext cx="8384277" cy="1641366"/>
          </a:xfrm>
          <a:prstGeom prst="rect">
            <a:avLst/>
          </a:prstGeom>
        </p:spPr>
      </p:pic>
      <p:pic>
        <p:nvPicPr>
          <p:cNvPr id="16" name="Объект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9275" y="2309810"/>
            <a:ext cx="1160576" cy="1339957"/>
          </a:xfrm>
          <a:prstGeom prst="rect">
            <a:avLst/>
          </a:prstGeom>
        </p:spPr>
      </p:pic>
      <p:pic>
        <p:nvPicPr>
          <p:cNvPr id="17" name="Picture 2" descr="C:\Все\наборы\lissa Простоквашино лиса\Новая папка 7\20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8026" y="2839600"/>
            <a:ext cx="909745" cy="90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Объект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469" y="2266542"/>
            <a:ext cx="961381" cy="1736538"/>
          </a:xfrm>
          <a:prstGeom prst="rect">
            <a:avLst/>
          </a:prstGeom>
        </p:spPr>
      </p:pic>
      <p:pic>
        <p:nvPicPr>
          <p:cNvPr id="19" name="Объект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" t="12056" r="3363" b="31071"/>
          <a:stretch/>
        </p:blipFill>
        <p:spPr>
          <a:xfrm>
            <a:off x="1926000" y="1656000"/>
            <a:ext cx="5292000" cy="468000"/>
          </a:xfrm>
          <a:prstGeom prst="rect">
            <a:avLst/>
          </a:prstGeom>
        </p:spPr>
      </p:pic>
      <p:pic>
        <p:nvPicPr>
          <p:cNvPr id="20" name="Объект 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" t="16377" r="3184" b="31126"/>
          <a:stretch/>
        </p:blipFill>
        <p:spPr>
          <a:xfrm>
            <a:off x="1627114" y="4616772"/>
            <a:ext cx="5868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5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/>
          <p:cNvGrpSpPr/>
          <p:nvPr/>
        </p:nvGrpSpPr>
        <p:grpSpPr>
          <a:xfrm>
            <a:off x="-21771" y="0"/>
            <a:ext cx="9165771" cy="6858000"/>
            <a:chOff x="-21771" y="0"/>
            <a:chExt cx="9165771" cy="6858000"/>
          </a:xfrm>
        </p:grpSpPr>
        <p:pic>
          <p:nvPicPr>
            <p:cNvPr id="3077" name="Picture 5" descr="C:\Все\наборы\Соловейко Простоквашино 2\фон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 bwMode="auto">
            <a:xfrm>
              <a:off x="179512" y="188640"/>
              <a:ext cx="8784976" cy="64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Рамка 11"/>
            <p:cNvSpPr/>
            <p:nvPr/>
          </p:nvSpPr>
          <p:spPr>
            <a:xfrm>
              <a:off x="-21771" y="0"/>
              <a:ext cx="9165771" cy="6858000"/>
            </a:xfrm>
            <a:prstGeom prst="frame">
              <a:avLst>
                <a:gd name="adj1" fmla="val 3611"/>
              </a:avLst>
            </a:prstGeom>
            <a:pattFill prst="lgGrid">
              <a:fgClr>
                <a:schemeClr val="bg1"/>
              </a:fgClr>
              <a:bgClr>
                <a:srgbClr val="FF0000"/>
              </a:bgClr>
            </a:patt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 rot="603981">
              <a:off x="2926239" y="4949302"/>
              <a:ext cx="2915326" cy="1666745"/>
              <a:chOff x="2758850" y="4615306"/>
              <a:chExt cx="2915326" cy="1666745"/>
            </a:xfrm>
          </p:grpSpPr>
          <p:pic>
            <p:nvPicPr>
              <p:cNvPr id="7" name="Picture 3" descr="C:\Все\наборы\Соловейко Простоквашино 2\4 письмо.pn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893950">
                <a:off x="3054880" y="4615306"/>
                <a:ext cx="2619296" cy="8640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3" descr="C:\Все\наборы\Соловейко Простоквашино 2\4 письмо.pn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11709821">
                <a:off x="2758850" y="5417955"/>
                <a:ext cx="2619296" cy="8640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C:\Все\наборы\Соловейко Простоквашино 2\6 чернильница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15816" y="5696540"/>
              <a:ext cx="648264" cy="536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Объект 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8178" y="2980473"/>
              <a:ext cx="2175215" cy="2719978"/>
            </a:xfrm>
            <a:prstGeom prst="rect">
              <a:avLst/>
            </a:prstGeom>
          </p:spPr>
        </p:pic>
        <p:pic>
          <p:nvPicPr>
            <p:cNvPr id="17" name="Объект 1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3837" y="3134237"/>
              <a:ext cx="1492380" cy="2695680"/>
            </a:xfrm>
            <a:prstGeom prst="rect">
              <a:avLst/>
            </a:prstGeom>
          </p:spPr>
        </p:pic>
        <p:pic>
          <p:nvPicPr>
            <p:cNvPr id="18" name="Объект 16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4088" y="3518021"/>
              <a:ext cx="1529532" cy="1765940"/>
            </a:xfrm>
            <a:prstGeom prst="rect">
              <a:avLst/>
            </a:prstGeom>
          </p:spPr>
        </p:pic>
      </p:grpSp>
      <p:sp>
        <p:nvSpPr>
          <p:cNvPr id="11" name="Скругленный прямоугольник 10"/>
          <p:cNvSpPr/>
          <p:nvPr/>
        </p:nvSpPr>
        <p:spPr>
          <a:xfrm>
            <a:off x="1500774" y="404664"/>
            <a:ext cx="6120680" cy="792088"/>
          </a:xfrm>
          <a:prstGeom prst="roundRect">
            <a:avLst/>
          </a:prstGeom>
          <a:solidFill>
            <a:schemeClr val="bg1">
              <a:alpha val="91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 звонкий согласный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918390" y="1477304"/>
            <a:ext cx="1114958" cy="1224136"/>
            <a:chOff x="5652120" y="1777919"/>
            <a:chExt cx="1114958" cy="1224136"/>
          </a:xfrm>
        </p:grpSpPr>
        <p:sp>
          <p:nvSpPr>
            <p:cNvPr id="21" name="Овал 20"/>
            <p:cNvSpPr/>
            <p:nvPr/>
          </p:nvSpPr>
          <p:spPr>
            <a:xfrm>
              <a:off x="5652120" y="1777919"/>
              <a:ext cx="1114958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2" descr="C:\Все\наборы\YvLena 2 часть ШКОЛА\ШКОЛА 2 часть (27).pn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75169" y="1958749"/>
              <a:ext cx="668859" cy="86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Овал 2"/>
          <p:cNvSpPr/>
          <p:nvPr/>
        </p:nvSpPr>
        <p:spPr>
          <a:xfrm>
            <a:off x="2915816" y="1477304"/>
            <a:ext cx="1114958" cy="122413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28" name="Овал 27"/>
          <p:cNvSpPr/>
          <p:nvPr/>
        </p:nvSpPr>
        <p:spPr>
          <a:xfrm>
            <a:off x="2918390" y="1485097"/>
            <a:ext cx="1114958" cy="122413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4870080" y="1477304"/>
            <a:ext cx="1114958" cy="1224136"/>
            <a:chOff x="4866380" y="2696729"/>
            <a:chExt cx="1114958" cy="1224136"/>
          </a:xfrm>
        </p:grpSpPr>
        <p:sp>
          <p:nvSpPr>
            <p:cNvPr id="33" name="Овал 32"/>
            <p:cNvSpPr/>
            <p:nvPr/>
          </p:nvSpPr>
          <p:spPr>
            <a:xfrm>
              <a:off x="4866380" y="2696729"/>
              <a:ext cx="1114958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Picture 2" descr="C:\Все\наборы\YvLena 2 часть ШКОЛА\ШКОЛА 2 часть (27).pn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89429" y="2877559"/>
              <a:ext cx="668859" cy="86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Прямая соединительная линия 34"/>
            <p:cNvCxnSpPr>
              <a:stCxn id="33" idx="7"/>
              <a:endCxn id="33" idx="3"/>
            </p:cNvCxnSpPr>
            <p:nvPr/>
          </p:nvCxnSpPr>
          <p:spPr>
            <a:xfrm flipH="1">
              <a:off x="5029662" y="2876000"/>
              <a:ext cx="788394" cy="865594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Овал 28"/>
          <p:cNvSpPr/>
          <p:nvPr/>
        </p:nvSpPr>
        <p:spPr>
          <a:xfrm>
            <a:off x="4870079" y="1477304"/>
            <a:ext cx="1114958" cy="122413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</a:p>
        </p:txBody>
      </p:sp>
      <p:sp>
        <p:nvSpPr>
          <p:cNvPr id="30" name="Овал 29"/>
          <p:cNvSpPr/>
          <p:nvPr/>
        </p:nvSpPr>
        <p:spPr>
          <a:xfrm>
            <a:off x="4870080" y="1504423"/>
            <a:ext cx="1114958" cy="122413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Все\наборы\lissa Простоквашино лиса\Новая папка 7\20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5363" y="5390871"/>
            <a:ext cx="909745" cy="90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Все\наборы\lissa Простоквашино\элементы 1\37.pn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442592" y="5287260"/>
            <a:ext cx="655972" cy="86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Все\наборы\lissa Простоквашино\элементы 1\37.pn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435696" y="5293320"/>
            <a:ext cx="655972" cy="86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Все\наборы\YvLena МИНИ НАБОР №3\мини № 3 (18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39885" y="4797152"/>
            <a:ext cx="1368115" cy="125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Все\наборы\YvLena 2 часть ШКОЛА\ШКОЛА 2 часть (27).pn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018085">
            <a:off x="3795633" y="5873430"/>
            <a:ext cx="334430" cy="43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Объект 27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060296">
            <a:off x="4202994" y="5396439"/>
            <a:ext cx="828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9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18519E-6 C 0.00191 -0.00718 0.00243 -0.02964 0.00243 -0.02223 C 0.00243 0.00416 0.00538 0.00717 -1.66667E-6 -5.18519E-6 Z " pathEditMode="relative" ptsTypes="fff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р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18519E-6 C 0.00191 -0.00718 0.00243 -0.02964 0.00243 -0.02223 C 0.00243 0.00416 0.00538 0.00717 -1.66667E-6 -5.18519E-6 Z " pathEditMode="relative" ptsTypes="fff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9" grpId="0" animBg="1"/>
      <p:bldP spid="2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/>
          <p:cNvGrpSpPr/>
          <p:nvPr/>
        </p:nvGrpSpPr>
        <p:grpSpPr>
          <a:xfrm>
            <a:off x="-21771" y="0"/>
            <a:ext cx="9165771" cy="6858000"/>
            <a:chOff x="-21771" y="0"/>
            <a:chExt cx="9165771" cy="6858000"/>
          </a:xfrm>
        </p:grpSpPr>
        <p:pic>
          <p:nvPicPr>
            <p:cNvPr id="3077" name="Picture 5" descr="C:\Все\наборы\Соловейко Простоквашино 2\фон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 bwMode="auto">
            <a:xfrm>
              <a:off x="179512" y="188640"/>
              <a:ext cx="8784976" cy="64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Рамка 11"/>
            <p:cNvSpPr/>
            <p:nvPr/>
          </p:nvSpPr>
          <p:spPr>
            <a:xfrm>
              <a:off x="-21771" y="0"/>
              <a:ext cx="9165771" cy="6858000"/>
            </a:xfrm>
            <a:prstGeom prst="frame">
              <a:avLst>
                <a:gd name="adj1" fmla="val 3611"/>
              </a:avLst>
            </a:prstGeom>
            <a:pattFill prst="lgGrid">
              <a:fgClr>
                <a:schemeClr val="bg1"/>
              </a:fgClr>
              <a:bgClr>
                <a:srgbClr val="FF0000"/>
              </a:bgClr>
            </a:patt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 rot="603981">
              <a:off x="2926239" y="4949302"/>
              <a:ext cx="2915326" cy="1666745"/>
              <a:chOff x="2758850" y="4615306"/>
              <a:chExt cx="2915326" cy="1666745"/>
            </a:xfrm>
          </p:grpSpPr>
          <p:pic>
            <p:nvPicPr>
              <p:cNvPr id="7" name="Picture 3" descr="C:\Все\наборы\Соловейко Простоквашино 2\4 письмо.pn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893950">
                <a:off x="3054880" y="4615306"/>
                <a:ext cx="2619296" cy="8640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3" descr="C:\Все\наборы\Соловейко Простоквашино 2\4 письмо.pn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11709821">
                <a:off x="2758850" y="5417955"/>
                <a:ext cx="2619296" cy="8640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C:\Все\наборы\Соловейко Простоквашино 2\6 чернильница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15816" y="5696540"/>
              <a:ext cx="648264" cy="536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Объект 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8178" y="2980473"/>
              <a:ext cx="2175215" cy="2719978"/>
            </a:xfrm>
            <a:prstGeom prst="rect">
              <a:avLst/>
            </a:prstGeom>
          </p:spPr>
        </p:pic>
        <p:pic>
          <p:nvPicPr>
            <p:cNvPr id="17" name="Объект 1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3837" y="3134237"/>
              <a:ext cx="1492380" cy="2695680"/>
            </a:xfrm>
            <a:prstGeom prst="rect">
              <a:avLst/>
            </a:prstGeom>
          </p:spPr>
        </p:pic>
        <p:pic>
          <p:nvPicPr>
            <p:cNvPr id="18" name="Объект 16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4088" y="3518021"/>
              <a:ext cx="1529532" cy="1765940"/>
            </a:xfrm>
            <a:prstGeom prst="rect">
              <a:avLst/>
            </a:prstGeom>
          </p:spPr>
        </p:pic>
      </p:grpSp>
      <p:sp>
        <p:nvSpPr>
          <p:cNvPr id="11" name="Скругленный прямоугольник 10"/>
          <p:cNvSpPr/>
          <p:nvPr/>
        </p:nvSpPr>
        <p:spPr>
          <a:xfrm>
            <a:off x="1500774" y="404664"/>
            <a:ext cx="6120680" cy="792088"/>
          </a:xfrm>
          <a:prstGeom prst="roundRect">
            <a:avLst/>
          </a:prstGeom>
          <a:solidFill>
            <a:schemeClr val="bg1">
              <a:alpha val="91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 глухой согласный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878217" y="1478250"/>
            <a:ext cx="1114958" cy="1224136"/>
            <a:chOff x="5652120" y="1777919"/>
            <a:chExt cx="1114958" cy="1224136"/>
          </a:xfrm>
        </p:grpSpPr>
        <p:sp>
          <p:nvSpPr>
            <p:cNvPr id="21" name="Овал 20"/>
            <p:cNvSpPr/>
            <p:nvPr/>
          </p:nvSpPr>
          <p:spPr>
            <a:xfrm>
              <a:off x="5652120" y="1777919"/>
              <a:ext cx="1114958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2" descr="C:\Все\наборы\YvLena 2 часть ШКОЛА\ШКОЛА 2 часть (27).pn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75169" y="1958749"/>
              <a:ext cx="668859" cy="86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Группа 39"/>
          <p:cNvGrpSpPr/>
          <p:nvPr/>
        </p:nvGrpSpPr>
        <p:grpSpPr>
          <a:xfrm>
            <a:off x="2918390" y="1478250"/>
            <a:ext cx="1114958" cy="1224136"/>
            <a:chOff x="4866380" y="2696729"/>
            <a:chExt cx="1114958" cy="1224136"/>
          </a:xfrm>
        </p:grpSpPr>
        <p:sp>
          <p:nvSpPr>
            <p:cNvPr id="33" name="Овал 32"/>
            <p:cNvSpPr/>
            <p:nvPr/>
          </p:nvSpPr>
          <p:spPr>
            <a:xfrm>
              <a:off x="4866380" y="2696729"/>
              <a:ext cx="1114958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Picture 2" descr="C:\Все\наборы\YvLena 2 часть ШКОЛА\ШКОЛА 2 часть (27).pn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89429" y="2877559"/>
              <a:ext cx="668859" cy="86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Прямая соединительная линия 34"/>
            <p:cNvCxnSpPr>
              <a:stCxn id="33" idx="7"/>
              <a:endCxn id="33" idx="3"/>
            </p:cNvCxnSpPr>
            <p:nvPr/>
          </p:nvCxnSpPr>
          <p:spPr>
            <a:xfrm flipH="1">
              <a:off x="5029662" y="2876000"/>
              <a:ext cx="788394" cy="865594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Овал 2"/>
          <p:cNvSpPr/>
          <p:nvPr/>
        </p:nvSpPr>
        <p:spPr>
          <a:xfrm>
            <a:off x="4885113" y="1478250"/>
            <a:ext cx="1114958" cy="122413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</a:p>
        </p:txBody>
      </p:sp>
      <p:sp>
        <p:nvSpPr>
          <p:cNvPr id="28" name="Овал 27"/>
          <p:cNvSpPr/>
          <p:nvPr/>
        </p:nvSpPr>
        <p:spPr>
          <a:xfrm>
            <a:off x="4878217" y="1469933"/>
            <a:ext cx="1114958" cy="122413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915816" y="1478250"/>
            <a:ext cx="1114958" cy="122413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</a:p>
        </p:txBody>
      </p:sp>
      <p:sp>
        <p:nvSpPr>
          <p:cNvPr id="30" name="Овал 29"/>
          <p:cNvSpPr/>
          <p:nvPr/>
        </p:nvSpPr>
        <p:spPr>
          <a:xfrm>
            <a:off x="2915816" y="1453619"/>
            <a:ext cx="1114958" cy="122413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Все\наборы\lissa Простоквашино лиса\Новая папка 7\20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5363" y="5390871"/>
            <a:ext cx="909745" cy="90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Все\наборы\lissa Простоквашино\элементы 1\37.pn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442592" y="5287260"/>
            <a:ext cx="655972" cy="86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Все\наборы\lissa Простоквашино\элементы 1\37.pn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435696" y="5293320"/>
            <a:ext cx="655972" cy="86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Все\наборы\YvLena МИНИ НАБОР №3\мини № 3 (18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39885" y="4797152"/>
            <a:ext cx="1368115" cy="125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Группа 30"/>
          <p:cNvGrpSpPr/>
          <p:nvPr/>
        </p:nvGrpSpPr>
        <p:grpSpPr>
          <a:xfrm rot="10018085">
            <a:off x="3765749" y="5872651"/>
            <a:ext cx="394198" cy="432797"/>
            <a:chOff x="3081672" y="1657521"/>
            <a:chExt cx="788394" cy="865594"/>
          </a:xfrm>
        </p:grpSpPr>
        <p:pic>
          <p:nvPicPr>
            <p:cNvPr id="32" name="Picture 2" descr="C:\Все\наборы\YvLena 2 часть ШКОЛА\ШКОЛА 2 часть (27).pn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41439" y="1659080"/>
              <a:ext cx="668859" cy="86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3081672" y="1657521"/>
              <a:ext cx="788394" cy="865594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Объект 30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060296">
            <a:off x="4216730" y="5442581"/>
            <a:ext cx="828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8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18519E-6 C 0.00191 -0.00718 0.00243 -0.02964 0.00243 -0.02223 C 0.00243 0.00416 0.00538 0.00717 -1.66667E-6 -5.18519E-6 Z " pathEditMode="relative" ptsTypes="fff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ж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18519E-6 C 0.00191 -0.00718 0.00243 -0.02964 0.00243 -0.02223 C 0.00243 0.00416 0.00538 0.00717 -1.66667E-6 -5.18519E-6 Z " pathEditMode="relative" ptsTypes="fff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9" grpId="0" animBg="1"/>
      <p:bldP spid="2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/>
          <p:cNvGrpSpPr/>
          <p:nvPr/>
        </p:nvGrpSpPr>
        <p:grpSpPr>
          <a:xfrm>
            <a:off x="-21771" y="0"/>
            <a:ext cx="9165771" cy="6858000"/>
            <a:chOff x="-21771" y="0"/>
            <a:chExt cx="9165771" cy="6858000"/>
          </a:xfrm>
        </p:grpSpPr>
        <p:pic>
          <p:nvPicPr>
            <p:cNvPr id="3077" name="Picture 5" descr="C:\Все\наборы\Соловейко Простоквашино 2\фон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 bwMode="auto">
            <a:xfrm>
              <a:off x="179512" y="188640"/>
              <a:ext cx="8784976" cy="64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Рамка 11"/>
            <p:cNvSpPr/>
            <p:nvPr/>
          </p:nvSpPr>
          <p:spPr>
            <a:xfrm>
              <a:off x="-21771" y="0"/>
              <a:ext cx="9165771" cy="6858000"/>
            </a:xfrm>
            <a:prstGeom prst="frame">
              <a:avLst>
                <a:gd name="adj1" fmla="val 3611"/>
              </a:avLst>
            </a:prstGeom>
            <a:pattFill prst="lgGrid">
              <a:fgClr>
                <a:schemeClr val="bg1"/>
              </a:fgClr>
              <a:bgClr>
                <a:srgbClr val="FF0000"/>
              </a:bgClr>
            </a:patt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 rot="603981">
              <a:off x="2926239" y="4949302"/>
              <a:ext cx="2915326" cy="1666745"/>
              <a:chOff x="2758850" y="4615306"/>
              <a:chExt cx="2915326" cy="1666745"/>
            </a:xfrm>
          </p:grpSpPr>
          <p:pic>
            <p:nvPicPr>
              <p:cNvPr id="7" name="Picture 3" descr="C:\Все\наборы\Соловейко Простоквашино 2\4 письмо.pn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893950">
                <a:off x="3054880" y="4615306"/>
                <a:ext cx="2619296" cy="8640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3" descr="C:\Все\наборы\Соловейко Простоквашино 2\4 письмо.pn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11709821">
                <a:off x="2758850" y="5417955"/>
                <a:ext cx="2619296" cy="8640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C:\Все\наборы\Соловейко Простоквашино 2\6 чернильница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15816" y="5696540"/>
              <a:ext cx="648264" cy="536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Объект 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8178" y="2980473"/>
              <a:ext cx="2175215" cy="2719978"/>
            </a:xfrm>
            <a:prstGeom prst="rect">
              <a:avLst/>
            </a:prstGeom>
          </p:spPr>
        </p:pic>
        <p:pic>
          <p:nvPicPr>
            <p:cNvPr id="17" name="Объект 1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3837" y="3134237"/>
              <a:ext cx="1492380" cy="2695680"/>
            </a:xfrm>
            <a:prstGeom prst="rect">
              <a:avLst/>
            </a:prstGeom>
          </p:spPr>
        </p:pic>
        <p:pic>
          <p:nvPicPr>
            <p:cNvPr id="18" name="Объект 16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4088" y="3518021"/>
              <a:ext cx="1529532" cy="1765940"/>
            </a:xfrm>
            <a:prstGeom prst="rect">
              <a:avLst/>
            </a:prstGeom>
          </p:spPr>
        </p:pic>
      </p:grpSp>
      <p:sp>
        <p:nvSpPr>
          <p:cNvPr id="11" name="Скругленный прямоугольник 10"/>
          <p:cNvSpPr/>
          <p:nvPr/>
        </p:nvSpPr>
        <p:spPr>
          <a:xfrm>
            <a:off x="1500774" y="404664"/>
            <a:ext cx="6120680" cy="792088"/>
          </a:xfrm>
          <a:prstGeom prst="roundRect">
            <a:avLst/>
          </a:prstGeom>
          <a:solidFill>
            <a:schemeClr val="bg1">
              <a:alpha val="91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 звонкий согласный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878217" y="1478250"/>
            <a:ext cx="1114958" cy="1224136"/>
            <a:chOff x="5652120" y="1777919"/>
            <a:chExt cx="1114958" cy="1224136"/>
          </a:xfrm>
        </p:grpSpPr>
        <p:sp>
          <p:nvSpPr>
            <p:cNvPr id="21" name="Овал 20"/>
            <p:cNvSpPr/>
            <p:nvPr/>
          </p:nvSpPr>
          <p:spPr>
            <a:xfrm>
              <a:off x="5652120" y="1777919"/>
              <a:ext cx="1114958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2" descr="C:\Все\наборы\YvLena 2 часть ШКОЛА\ШКОЛА 2 часть (27).pn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75169" y="1958749"/>
              <a:ext cx="668859" cy="86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Группа 39"/>
          <p:cNvGrpSpPr/>
          <p:nvPr/>
        </p:nvGrpSpPr>
        <p:grpSpPr>
          <a:xfrm>
            <a:off x="2918390" y="1478250"/>
            <a:ext cx="1114958" cy="1224136"/>
            <a:chOff x="4866380" y="2696729"/>
            <a:chExt cx="1114958" cy="1224136"/>
          </a:xfrm>
        </p:grpSpPr>
        <p:sp>
          <p:nvSpPr>
            <p:cNvPr id="33" name="Овал 32"/>
            <p:cNvSpPr/>
            <p:nvPr/>
          </p:nvSpPr>
          <p:spPr>
            <a:xfrm>
              <a:off x="4866380" y="2696729"/>
              <a:ext cx="1114958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Picture 2" descr="C:\Все\наборы\YvLena 2 часть ШКОЛА\ШКОЛА 2 часть (27).pn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89429" y="2877559"/>
              <a:ext cx="668859" cy="86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Прямая соединительная линия 34"/>
            <p:cNvCxnSpPr>
              <a:stCxn id="33" idx="7"/>
              <a:endCxn id="33" idx="3"/>
            </p:cNvCxnSpPr>
            <p:nvPr/>
          </p:nvCxnSpPr>
          <p:spPr>
            <a:xfrm flipH="1">
              <a:off x="5029662" y="2876000"/>
              <a:ext cx="788394" cy="865594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Овал 2"/>
          <p:cNvSpPr/>
          <p:nvPr/>
        </p:nvSpPr>
        <p:spPr>
          <a:xfrm>
            <a:off x="4885113" y="1478250"/>
            <a:ext cx="1114958" cy="122413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</a:p>
        </p:txBody>
      </p:sp>
      <p:sp>
        <p:nvSpPr>
          <p:cNvPr id="28" name="Овал 27"/>
          <p:cNvSpPr/>
          <p:nvPr/>
        </p:nvSpPr>
        <p:spPr>
          <a:xfrm>
            <a:off x="4885113" y="1478250"/>
            <a:ext cx="1114958" cy="122413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915816" y="1478250"/>
            <a:ext cx="1114958" cy="122413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</p:txBody>
      </p:sp>
      <p:sp>
        <p:nvSpPr>
          <p:cNvPr id="30" name="Овал 29"/>
          <p:cNvSpPr/>
          <p:nvPr/>
        </p:nvSpPr>
        <p:spPr>
          <a:xfrm>
            <a:off x="2918390" y="1478250"/>
            <a:ext cx="1114958" cy="122413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Все\наборы\lissa Простоквашино лиса\Новая папка 7\20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5363" y="5390871"/>
            <a:ext cx="909745" cy="90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Все\наборы\lissa Простоквашино\элементы 1\37.pn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442592" y="5287260"/>
            <a:ext cx="655972" cy="86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Все\наборы\lissa Простоквашино\элементы 1\37.pn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422249" y="5287260"/>
            <a:ext cx="655972" cy="86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Все\наборы\YvLena МИНИ НАБОР №3\мини № 3 (18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39885" y="4797152"/>
            <a:ext cx="1368115" cy="125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Все\наборы\YvLena 2 часть ШКОЛА\ШКОЛА 2 часть (27).pn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018085">
            <a:off x="3795633" y="5873430"/>
            <a:ext cx="334430" cy="43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Объект 3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8" t="32857" r="23623" b="35372"/>
          <a:stretch/>
        </p:blipFill>
        <p:spPr>
          <a:xfrm rot="10142012">
            <a:off x="4202994" y="5546948"/>
            <a:ext cx="828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8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18519E-6 C 0.00191 -0.00718 0.00243 -0.02964 0.00243 -0.02223 C 0.00243 0.00416 0.00538 0.00717 -1.66667E-6 -5.18519E-6 Z " pathEditMode="relative" ptsTypes="fff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18519E-6 C 0.00191 -0.00718 0.00243 -0.02964 0.00243 -0.02223 C 0.00243 0.00416 0.00538 0.00717 -1.66667E-6 -5.18519E-6 Z " pathEditMode="relative" ptsTypes="fff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9" grpId="0" animBg="1"/>
      <p:bldP spid="2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/>
          <p:cNvGrpSpPr/>
          <p:nvPr/>
        </p:nvGrpSpPr>
        <p:grpSpPr>
          <a:xfrm>
            <a:off x="-21771" y="0"/>
            <a:ext cx="9165771" cy="6858000"/>
            <a:chOff x="-21771" y="0"/>
            <a:chExt cx="9165771" cy="6858000"/>
          </a:xfrm>
        </p:grpSpPr>
        <p:pic>
          <p:nvPicPr>
            <p:cNvPr id="3077" name="Picture 5" descr="C:\Все\наборы\Соловейко Простоквашино 2\фон.jp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 bwMode="auto">
            <a:xfrm>
              <a:off x="179512" y="188640"/>
              <a:ext cx="8784976" cy="64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Рамка 11"/>
            <p:cNvSpPr/>
            <p:nvPr/>
          </p:nvSpPr>
          <p:spPr>
            <a:xfrm>
              <a:off x="-21771" y="0"/>
              <a:ext cx="9165771" cy="6858000"/>
            </a:xfrm>
            <a:prstGeom prst="frame">
              <a:avLst>
                <a:gd name="adj1" fmla="val 3611"/>
              </a:avLst>
            </a:prstGeom>
            <a:pattFill prst="lgGrid">
              <a:fgClr>
                <a:schemeClr val="bg1"/>
              </a:fgClr>
              <a:bgClr>
                <a:srgbClr val="FF0000"/>
              </a:bgClr>
            </a:patt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 rot="603981">
              <a:off x="2926239" y="4949302"/>
              <a:ext cx="2915326" cy="1666745"/>
              <a:chOff x="2758850" y="4615306"/>
              <a:chExt cx="2915326" cy="1666745"/>
            </a:xfrm>
          </p:grpSpPr>
          <p:pic>
            <p:nvPicPr>
              <p:cNvPr id="7" name="Picture 3" descr="C:\Все\наборы\Соловейко Простоквашино 2\4 письмо.png"/>
              <p:cNvPicPr>
                <a:picLocks noChangeAspect="1" noChangeArrowheads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893950">
                <a:off x="3054880" y="4615306"/>
                <a:ext cx="2619296" cy="8640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3" descr="C:\Все\наборы\Соловейко Простоквашино 2\4 письмо.png"/>
              <p:cNvPicPr>
                <a:picLocks noChangeAspect="1" noChangeArrowheads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11709821">
                <a:off x="2758850" y="5417955"/>
                <a:ext cx="2619296" cy="8640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C:\Все\наборы\Соловейко Простоквашино 2\6 чернильница.png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15816" y="5696540"/>
              <a:ext cx="648264" cy="536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Объект 9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8178" y="2980473"/>
              <a:ext cx="2175215" cy="2719978"/>
            </a:xfrm>
            <a:prstGeom prst="rect">
              <a:avLst/>
            </a:prstGeom>
          </p:spPr>
        </p:pic>
        <p:pic>
          <p:nvPicPr>
            <p:cNvPr id="17" name="Объект 1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3837" y="3134237"/>
              <a:ext cx="1492380" cy="2695680"/>
            </a:xfrm>
            <a:prstGeom prst="rect">
              <a:avLst/>
            </a:prstGeom>
          </p:spPr>
        </p:pic>
        <p:pic>
          <p:nvPicPr>
            <p:cNvPr id="18" name="Объект 1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4088" y="3518021"/>
              <a:ext cx="1529532" cy="1765940"/>
            </a:xfrm>
            <a:prstGeom prst="rect">
              <a:avLst/>
            </a:prstGeom>
          </p:spPr>
        </p:pic>
      </p:grpSp>
      <p:pic>
        <p:nvPicPr>
          <p:cNvPr id="1026" name="Picture 2" descr="C:\Все\наборы\lissa Простоквашино лиса\Новая папка 7\20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0671" y="5365030"/>
            <a:ext cx="909745" cy="90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Все\наборы\lissa Простоквашино\элементы 1\37.pn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442592" y="5287260"/>
            <a:ext cx="655972" cy="86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Все\наборы\lissa Простоквашино\элементы 1\37.pn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422249" y="5287260"/>
            <a:ext cx="655972" cy="86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Все\наборы\YvLena МИНИ НАБОР №3\мини № 3 (18)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39885" y="4797152"/>
            <a:ext cx="1368115" cy="125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Объект 17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8" t="36702" r="19200" b="22285"/>
          <a:stretch/>
        </p:blipFill>
        <p:spPr>
          <a:xfrm>
            <a:off x="4014000" y="5693034"/>
            <a:ext cx="1116000" cy="540000"/>
          </a:xfrm>
          <a:prstGeom prst="rect">
            <a:avLst/>
          </a:prstGeom>
        </p:spPr>
      </p:pic>
      <p:pic>
        <p:nvPicPr>
          <p:cNvPr id="39" name="Picture 3" descr="C:\Все\наборы\lissa Простоквашино\элементы 1\37.pn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442592" y="5291865"/>
            <a:ext cx="655972" cy="86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C:\Все\наборы\lissa Простоквашино\элементы 1\37.pn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458413" y="5291865"/>
            <a:ext cx="655972" cy="86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Все\наборы\lissa Простоквашино\элементы 1\37.pn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422249" y="5291865"/>
            <a:ext cx="655972" cy="86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Все\наборы\lissa Простоквашино\элементы 2\33.png"/>
          <p:cNvPicPr>
            <a:picLocks noChangeAspect="1" noChangeArrowheads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2000" y="288000"/>
            <a:ext cx="2880000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07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18519E-6 C 0.00191 -0.00718 0.00243 -0.02964 0.00243 -0.02223 C 0.00243 0.00416 0.00538 0.00717 -1.66667E-6 -5.18519E-6 Z " pathEditMode="relative" ptsTypes="fff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18519E-6 C 0.00191 -0.00718 0.00243 -0.02964 0.00243 -0.02223 C 0.00243 0.00416 0.00538 0.00717 -1.66667E-6 -5.18519E-6 Z " pathEditMode="relative" ptsTypes="fff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18519E-6 C 0.00191 -0.00718 0.00243 -0.02964 0.00243 -0.02223 C 0.00243 0.00416 0.00538 0.00717 -1.66667E-6 -5.18519E-6 Z " pathEditMode="relative" ptsTypes="fff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18519E-6 C 0.00191 -0.00718 0.00243 -0.02964 0.00243 -0.02223 C 0.00243 0.00416 0.00538 0.00717 -1.66667E-6 -5.18519E-6 Z " pathEditMode="relative" ptsTypes="fff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18519E-6 C 0.00191 -0.00718 0.00243 -0.02964 0.00243 -0.02223 C 0.00243 0.00416 0.00538 0.00717 -1.66667E-6 -5.18519E-6 Z " pathEditMode="relative" ptsTypes="fff"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по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619508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i022.radikal.ru/1311/29/25bf504cbf0a.png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картинки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-21771" y="0"/>
            <a:ext cx="9165771" cy="6858000"/>
          </a:xfrm>
          <a:prstGeom prst="frame">
            <a:avLst>
              <a:gd name="adj1" fmla="val 3611"/>
            </a:avLst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19" y="3059668"/>
            <a:ext cx="6249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Звуковые файлы авторские,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выполнены в программе Audacity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74229" y="4077072"/>
            <a:ext cx="61955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художникам и авторам отрисовок.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6530" y="2136338"/>
            <a:ext cx="5673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http://didaktor.ru/texnologicheskij-priyom-sorbonka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технологический прием СОРБОНКА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964844" y="476672"/>
            <a:ext cx="52143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- ресурсы</a:t>
            </a:r>
            <a:endParaRPr lang="ru-RU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316810" y="6217012"/>
            <a:ext cx="376126" cy="341184"/>
          </a:xfrm>
          <a:prstGeom prst="actionButtonHome">
            <a:avLst/>
          </a:prstGeom>
          <a:pattFill prst="smGrid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75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/>
          <p:cNvGrpSpPr/>
          <p:nvPr/>
        </p:nvGrpSpPr>
        <p:grpSpPr>
          <a:xfrm>
            <a:off x="-21771" y="0"/>
            <a:ext cx="9165771" cy="6858000"/>
            <a:chOff x="-21771" y="0"/>
            <a:chExt cx="9165771" cy="6858000"/>
          </a:xfrm>
        </p:grpSpPr>
        <p:pic>
          <p:nvPicPr>
            <p:cNvPr id="3077" name="Picture 5" descr="C:\Все\наборы\Соловейко Простоквашино 2\фон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 bwMode="auto">
            <a:xfrm>
              <a:off x="179512" y="188640"/>
              <a:ext cx="8784976" cy="64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Рамка 11"/>
            <p:cNvSpPr/>
            <p:nvPr/>
          </p:nvSpPr>
          <p:spPr>
            <a:xfrm>
              <a:off x="-21771" y="0"/>
              <a:ext cx="9165771" cy="6858000"/>
            </a:xfrm>
            <a:prstGeom prst="frame">
              <a:avLst>
                <a:gd name="adj1" fmla="val 3611"/>
              </a:avLst>
            </a:prstGeom>
            <a:pattFill prst="lgGrid">
              <a:fgClr>
                <a:schemeClr val="bg1"/>
              </a:fgClr>
              <a:bgClr>
                <a:srgbClr val="FF0000"/>
              </a:bgClr>
            </a:patt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 rot="603981">
              <a:off x="2926239" y="4949302"/>
              <a:ext cx="2915326" cy="1666745"/>
              <a:chOff x="2758850" y="4615306"/>
              <a:chExt cx="2915326" cy="1666745"/>
            </a:xfrm>
          </p:grpSpPr>
          <p:pic>
            <p:nvPicPr>
              <p:cNvPr id="7" name="Picture 3" descr="C:\Все\наборы\Соловейко Простоквашино 2\4 письмо.pn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893950">
                <a:off x="3054880" y="4615306"/>
                <a:ext cx="2619296" cy="8640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3" descr="C:\Все\наборы\Соловейко Простоквашино 2\4 письмо.pn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11709821">
                <a:off x="2758850" y="5417955"/>
                <a:ext cx="2619296" cy="8640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C:\Все\наборы\Соловейко Простоквашино 2\6 чернильница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15816" y="5696540"/>
              <a:ext cx="648264" cy="536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Объект 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8178" y="2980473"/>
              <a:ext cx="2175215" cy="2719978"/>
            </a:xfrm>
            <a:prstGeom prst="rect">
              <a:avLst/>
            </a:prstGeom>
          </p:spPr>
        </p:pic>
        <p:pic>
          <p:nvPicPr>
            <p:cNvPr id="17" name="Объект 1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3837" y="3134237"/>
              <a:ext cx="1492380" cy="2695680"/>
            </a:xfrm>
            <a:prstGeom prst="rect">
              <a:avLst/>
            </a:prstGeom>
          </p:spPr>
        </p:pic>
        <p:pic>
          <p:nvPicPr>
            <p:cNvPr id="18" name="Объект 16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4088" y="3518021"/>
              <a:ext cx="1529532" cy="1765940"/>
            </a:xfrm>
            <a:prstGeom prst="rect">
              <a:avLst/>
            </a:prstGeom>
          </p:spPr>
        </p:pic>
      </p:grpSp>
      <p:sp>
        <p:nvSpPr>
          <p:cNvPr id="11" name="Скругленный прямоугольник 10"/>
          <p:cNvSpPr/>
          <p:nvPr/>
        </p:nvSpPr>
        <p:spPr>
          <a:xfrm>
            <a:off x="1500774" y="404664"/>
            <a:ext cx="6120680" cy="792088"/>
          </a:xfrm>
          <a:prstGeom prst="roundRect">
            <a:avLst/>
          </a:prstGeom>
          <a:solidFill>
            <a:schemeClr val="bg1">
              <a:alpha val="91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 звонкий согласный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918390" y="1477304"/>
            <a:ext cx="1114958" cy="1224136"/>
            <a:chOff x="5652120" y="1777919"/>
            <a:chExt cx="1114958" cy="1224136"/>
          </a:xfrm>
        </p:grpSpPr>
        <p:sp>
          <p:nvSpPr>
            <p:cNvPr id="21" name="Овал 20"/>
            <p:cNvSpPr/>
            <p:nvPr/>
          </p:nvSpPr>
          <p:spPr>
            <a:xfrm>
              <a:off x="5652120" y="1777919"/>
              <a:ext cx="1114958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2" descr="C:\Все\наборы\YvLena 2 часть ШКОЛА\ШКОЛА 2 часть (27).pn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75169" y="1958749"/>
              <a:ext cx="668859" cy="86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Овал 2"/>
          <p:cNvSpPr/>
          <p:nvPr/>
        </p:nvSpPr>
        <p:spPr>
          <a:xfrm>
            <a:off x="2915816" y="1477304"/>
            <a:ext cx="1114958" cy="122413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</a:p>
        </p:txBody>
      </p:sp>
      <p:sp>
        <p:nvSpPr>
          <p:cNvPr id="28" name="Овал 27"/>
          <p:cNvSpPr/>
          <p:nvPr/>
        </p:nvSpPr>
        <p:spPr>
          <a:xfrm>
            <a:off x="2915816" y="1477304"/>
            <a:ext cx="1114958" cy="122413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4870080" y="1477304"/>
            <a:ext cx="1114958" cy="1224136"/>
            <a:chOff x="4866380" y="2696729"/>
            <a:chExt cx="1114958" cy="1224136"/>
          </a:xfrm>
        </p:grpSpPr>
        <p:sp>
          <p:nvSpPr>
            <p:cNvPr id="33" name="Овал 32"/>
            <p:cNvSpPr/>
            <p:nvPr/>
          </p:nvSpPr>
          <p:spPr>
            <a:xfrm>
              <a:off x="4866380" y="2696729"/>
              <a:ext cx="1114958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Picture 2" descr="C:\Все\наборы\YvLena 2 часть ШКОЛА\ШКОЛА 2 часть (27).pn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89429" y="2877559"/>
              <a:ext cx="668859" cy="86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Прямая соединительная линия 34"/>
            <p:cNvCxnSpPr>
              <a:stCxn id="33" idx="7"/>
              <a:endCxn id="33" idx="3"/>
            </p:cNvCxnSpPr>
            <p:nvPr/>
          </p:nvCxnSpPr>
          <p:spPr>
            <a:xfrm flipH="1">
              <a:off x="5029662" y="2876000"/>
              <a:ext cx="788394" cy="865594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Овал 28"/>
          <p:cNvSpPr/>
          <p:nvPr/>
        </p:nvSpPr>
        <p:spPr>
          <a:xfrm>
            <a:off x="4870079" y="1477304"/>
            <a:ext cx="1114958" cy="122413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4885113" y="1477304"/>
            <a:ext cx="1114958" cy="122413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Все\наборы\lissa Простоквашино лиса\Новая папка 7\20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5363" y="5390871"/>
            <a:ext cx="909745" cy="90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Все\наборы\lissa Простоквашино\элементы 1\37.pn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442592" y="5287260"/>
            <a:ext cx="655972" cy="86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Все\наборы\lissa Простоквашино\элементы 1\37.pn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435696" y="5293320"/>
            <a:ext cx="655972" cy="86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Все\наборы\YvLena МИНИ НАБОР №3\мини № 3 (18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39885" y="4797152"/>
            <a:ext cx="1368115" cy="125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Все\наборы\YvLena 2 часть ШКОЛА\ШКОЛА 2 часть (27).pn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018085">
            <a:off x="3795633" y="5873430"/>
            <a:ext cx="334430" cy="43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Объект 2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060296">
            <a:off x="4184993" y="5395977"/>
            <a:ext cx="8640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0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18519E-6 C 0.00191 -0.00718 0.00243 -0.02964 0.00243 -0.02223 C 0.00243 0.00416 0.00538 0.00717 -1.66667E-6 -5.18519E-6 Z " pathEditMode="relative" ptsTypes="fff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18519E-6 C 0.00191 -0.00718 0.00243 -0.02964 0.00243 -0.02223 C 0.00243 0.00416 0.00538 0.00717 -1.66667E-6 -5.18519E-6 Z " pathEditMode="relative" ptsTypes="fff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9" grpId="0" animBg="1"/>
      <p:bldP spid="2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/>
          <p:cNvGrpSpPr/>
          <p:nvPr/>
        </p:nvGrpSpPr>
        <p:grpSpPr>
          <a:xfrm>
            <a:off x="-21771" y="0"/>
            <a:ext cx="9165771" cy="6858000"/>
            <a:chOff x="-21771" y="0"/>
            <a:chExt cx="9165771" cy="6858000"/>
          </a:xfrm>
        </p:grpSpPr>
        <p:pic>
          <p:nvPicPr>
            <p:cNvPr id="3077" name="Picture 5" descr="C:\Все\наборы\Соловейко Простоквашино 2\фон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 bwMode="auto">
            <a:xfrm>
              <a:off x="179512" y="188640"/>
              <a:ext cx="8784976" cy="64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Рамка 11"/>
            <p:cNvSpPr/>
            <p:nvPr/>
          </p:nvSpPr>
          <p:spPr>
            <a:xfrm>
              <a:off x="-21771" y="0"/>
              <a:ext cx="9165771" cy="6858000"/>
            </a:xfrm>
            <a:prstGeom prst="frame">
              <a:avLst>
                <a:gd name="adj1" fmla="val 3611"/>
              </a:avLst>
            </a:prstGeom>
            <a:pattFill prst="lgGrid">
              <a:fgClr>
                <a:schemeClr val="bg1"/>
              </a:fgClr>
              <a:bgClr>
                <a:srgbClr val="FF0000"/>
              </a:bgClr>
            </a:patt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 rot="603981">
              <a:off x="2926239" y="4949302"/>
              <a:ext cx="2915326" cy="1666745"/>
              <a:chOff x="2758850" y="4615306"/>
              <a:chExt cx="2915326" cy="1666745"/>
            </a:xfrm>
          </p:grpSpPr>
          <p:pic>
            <p:nvPicPr>
              <p:cNvPr id="7" name="Picture 3" descr="C:\Все\наборы\Соловейко Простоквашино 2\4 письмо.pn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893950">
                <a:off x="3054880" y="4615306"/>
                <a:ext cx="2619296" cy="8640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3" descr="C:\Все\наборы\Соловейко Простоквашино 2\4 письмо.pn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11709821">
                <a:off x="2758850" y="5417955"/>
                <a:ext cx="2619296" cy="8640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C:\Все\наборы\Соловейко Простоквашино 2\6 чернильница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15816" y="5696540"/>
              <a:ext cx="648264" cy="536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Объект 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8178" y="2980473"/>
              <a:ext cx="2175215" cy="2719978"/>
            </a:xfrm>
            <a:prstGeom prst="rect">
              <a:avLst/>
            </a:prstGeom>
          </p:spPr>
        </p:pic>
        <p:pic>
          <p:nvPicPr>
            <p:cNvPr id="17" name="Объект 1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3837" y="3134237"/>
              <a:ext cx="1492380" cy="2695680"/>
            </a:xfrm>
            <a:prstGeom prst="rect">
              <a:avLst/>
            </a:prstGeom>
          </p:spPr>
        </p:pic>
        <p:pic>
          <p:nvPicPr>
            <p:cNvPr id="18" name="Объект 16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4088" y="3518021"/>
              <a:ext cx="1529532" cy="1765940"/>
            </a:xfrm>
            <a:prstGeom prst="rect">
              <a:avLst/>
            </a:prstGeom>
          </p:spPr>
        </p:pic>
      </p:grpSp>
      <p:sp>
        <p:nvSpPr>
          <p:cNvPr id="11" name="Скругленный прямоугольник 10"/>
          <p:cNvSpPr/>
          <p:nvPr/>
        </p:nvSpPr>
        <p:spPr>
          <a:xfrm>
            <a:off x="1500774" y="404664"/>
            <a:ext cx="6120680" cy="792088"/>
          </a:xfrm>
          <a:prstGeom prst="roundRect">
            <a:avLst/>
          </a:prstGeom>
          <a:solidFill>
            <a:schemeClr val="bg1">
              <a:alpha val="91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 глухой согласный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878217" y="1478250"/>
            <a:ext cx="1114958" cy="1224136"/>
            <a:chOff x="5652120" y="1777919"/>
            <a:chExt cx="1114958" cy="1224136"/>
          </a:xfrm>
        </p:grpSpPr>
        <p:sp>
          <p:nvSpPr>
            <p:cNvPr id="21" name="Овал 20"/>
            <p:cNvSpPr/>
            <p:nvPr/>
          </p:nvSpPr>
          <p:spPr>
            <a:xfrm>
              <a:off x="5652120" y="1777919"/>
              <a:ext cx="1114958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2" descr="C:\Все\наборы\YvLena 2 часть ШКОЛА\ШКОЛА 2 часть (27).pn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75169" y="1958749"/>
              <a:ext cx="668859" cy="86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Группа 39"/>
          <p:cNvGrpSpPr/>
          <p:nvPr/>
        </p:nvGrpSpPr>
        <p:grpSpPr>
          <a:xfrm>
            <a:off x="2918390" y="1478250"/>
            <a:ext cx="1114958" cy="1224136"/>
            <a:chOff x="4866380" y="2696729"/>
            <a:chExt cx="1114958" cy="1224136"/>
          </a:xfrm>
        </p:grpSpPr>
        <p:sp>
          <p:nvSpPr>
            <p:cNvPr id="33" name="Овал 32"/>
            <p:cNvSpPr/>
            <p:nvPr/>
          </p:nvSpPr>
          <p:spPr>
            <a:xfrm>
              <a:off x="4866380" y="2696729"/>
              <a:ext cx="1114958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Picture 2" descr="C:\Все\наборы\YvLena 2 часть ШКОЛА\ШКОЛА 2 часть (27).pn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89429" y="2877559"/>
              <a:ext cx="668859" cy="86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Прямая соединительная линия 34"/>
            <p:cNvCxnSpPr>
              <a:stCxn id="33" idx="7"/>
              <a:endCxn id="33" idx="3"/>
            </p:cNvCxnSpPr>
            <p:nvPr/>
          </p:nvCxnSpPr>
          <p:spPr>
            <a:xfrm flipH="1">
              <a:off x="5029662" y="2876000"/>
              <a:ext cx="788394" cy="865594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Овал 2"/>
          <p:cNvSpPr/>
          <p:nvPr/>
        </p:nvSpPr>
        <p:spPr>
          <a:xfrm>
            <a:off x="4885113" y="1478250"/>
            <a:ext cx="1114958" cy="122413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28" name="Овал 27"/>
          <p:cNvSpPr/>
          <p:nvPr/>
        </p:nvSpPr>
        <p:spPr>
          <a:xfrm>
            <a:off x="4885113" y="1462308"/>
            <a:ext cx="1114958" cy="122413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915816" y="1478250"/>
            <a:ext cx="1114958" cy="122413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</a:p>
        </p:txBody>
      </p:sp>
      <p:sp>
        <p:nvSpPr>
          <p:cNvPr id="30" name="Овал 29"/>
          <p:cNvSpPr/>
          <p:nvPr/>
        </p:nvSpPr>
        <p:spPr>
          <a:xfrm>
            <a:off x="2918390" y="1470465"/>
            <a:ext cx="1114958" cy="122413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Все\наборы\lissa Простоквашино лиса\Новая папка 7\20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5363" y="5390871"/>
            <a:ext cx="909745" cy="90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Все\наборы\lissa Простоквашино\элементы 1\37.pn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442592" y="5287260"/>
            <a:ext cx="655972" cy="86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Все\наборы\lissa Простоквашино\элементы 1\37.pn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435696" y="5293320"/>
            <a:ext cx="655972" cy="86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Все\наборы\YvLena МИНИ НАБОР №3\мини № 3 (18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39885" y="4797152"/>
            <a:ext cx="1368115" cy="125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Группа 30"/>
          <p:cNvGrpSpPr/>
          <p:nvPr/>
        </p:nvGrpSpPr>
        <p:grpSpPr>
          <a:xfrm rot="10018085">
            <a:off x="3765749" y="5872651"/>
            <a:ext cx="394198" cy="432797"/>
            <a:chOff x="3081672" y="1657521"/>
            <a:chExt cx="788394" cy="865594"/>
          </a:xfrm>
        </p:grpSpPr>
        <p:pic>
          <p:nvPicPr>
            <p:cNvPr id="32" name="Picture 2" descr="C:\Все\наборы\YvLena 2 часть ШКОЛА\ШКОЛА 2 часть (27).pn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41439" y="1659080"/>
              <a:ext cx="668859" cy="86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3081672" y="1657521"/>
              <a:ext cx="788394" cy="865594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Объект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060296">
            <a:off x="4268353" y="5596482"/>
            <a:ext cx="864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9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18519E-6 C 0.00191 -0.00718 0.00243 -0.02964 0.00243 -0.02223 C 0.00243 0.00416 0.00538 0.00717 -1.66667E-6 -5.18519E-6 Z " pathEditMode="relative" ptsTypes="fff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18519E-6 C 0.00191 -0.00718 0.00243 -0.02964 0.00243 -0.02223 C 0.00243 0.00416 0.00538 0.00717 -1.66667E-6 -5.18519E-6 Z " pathEditMode="relative" ptsTypes="fff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9" grpId="0" animBg="1"/>
      <p:bldP spid="2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/>
          <p:cNvGrpSpPr/>
          <p:nvPr/>
        </p:nvGrpSpPr>
        <p:grpSpPr>
          <a:xfrm>
            <a:off x="-21771" y="0"/>
            <a:ext cx="9165771" cy="6858000"/>
            <a:chOff x="-21771" y="0"/>
            <a:chExt cx="9165771" cy="6858000"/>
          </a:xfrm>
        </p:grpSpPr>
        <p:pic>
          <p:nvPicPr>
            <p:cNvPr id="3077" name="Picture 5" descr="C:\Все\наборы\Соловейко Простоквашино 2\фон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 bwMode="auto">
            <a:xfrm>
              <a:off x="179512" y="188640"/>
              <a:ext cx="8784976" cy="64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Рамка 11"/>
            <p:cNvSpPr/>
            <p:nvPr/>
          </p:nvSpPr>
          <p:spPr>
            <a:xfrm>
              <a:off x="-21771" y="0"/>
              <a:ext cx="9165771" cy="6858000"/>
            </a:xfrm>
            <a:prstGeom prst="frame">
              <a:avLst>
                <a:gd name="adj1" fmla="val 3611"/>
              </a:avLst>
            </a:prstGeom>
            <a:pattFill prst="lgGrid">
              <a:fgClr>
                <a:schemeClr val="bg1"/>
              </a:fgClr>
              <a:bgClr>
                <a:srgbClr val="FF0000"/>
              </a:bgClr>
            </a:patt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 rot="603981">
              <a:off x="2926239" y="4949302"/>
              <a:ext cx="2915326" cy="1666745"/>
              <a:chOff x="2758850" y="4615306"/>
              <a:chExt cx="2915326" cy="1666745"/>
            </a:xfrm>
          </p:grpSpPr>
          <p:pic>
            <p:nvPicPr>
              <p:cNvPr id="7" name="Picture 3" descr="C:\Все\наборы\Соловейко Простоквашино 2\4 письмо.pn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893950">
                <a:off x="3054880" y="4615306"/>
                <a:ext cx="2619296" cy="8640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3" descr="C:\Все\наборы\Соловейко Простоквашино 2\4 письмо.pn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11709821">
                <a:off x="2758850" y="5417955"/>
                <a:ext cx="2619296" cy="8640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C:\Все\наборы\Соловейко Простоквашино 2\6 чернильница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15816" y="5696540"/>
              <a:ext cx="648264" cy="536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Объект 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8178" y="2980473"/>
              <a:ext cx="2175215" cy="2719978"/>
            </a:xfrm>
            <a:prstGeom prst="rect">
              <a:avLst/>
            </a:prstGeom>
          </p:spPr>
        </p:pic>
        <p:pic>
          <p:nvPicPr>
            <p:cNvPr id="17" name="Объект 1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3837" y="3134237"/>
              <a:ext cx="1492380" cy="2695680"/>
            </a:xfrm>
            <a:prstGeom prst="rect">
              <a:avLst/>
            </a:prstGeom>
          </p:spPr>
        </p:pic>
        <p:pic>
          <p:nvPicPr>
            <p:cNvPr id="18" name="Объект 16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4088" y="3518021"/>
              <a:ext cx="1529532" cy="1765940"/>
            </a:xfrm>
            <a:prstGeom prst="rect">
              <a:avLst/>
            </a:prstGeom>
          </p:spPr>
        </p:pic>
      </p:grpSp>
      <p:sp>
        <p:nvSpPr>
          <p:cNvPr id="11" name="Скругленный прямоугольник 10"/>
          <p:cNvSpPr/>
          <p:nvPr/>
        </p:nvSpPr>
        <p:spPr>
          <a:xfrm>
            <a:off x="1500774" y="404664"/>
            <a:ext cx="6120680" cy="792088"/>
          </a:xfrm>
          <a:prstGeom prst="roundRect">
            <a:avLst/>
          </a:prstGeom>
          <a:solidFill>
            <a:schemeClr val="bg1">
              <a:alpha val="91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 звонкий согласный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878217" y="1478250"/>
            <a:ext cx="1114958" cy="1224136"/>
            <a:chOff x="5652120" y="1777919"/>
            <a:chExt cx="1114958" cy="1224136"/>
          </a:xfrm>
        </p:grpSpPr>
        <p:sp>
          <p:nvSpPr>
            <p:cNvPr id="21" name="Овал 20"/>
            <p:cNvSpPr/>
            <p:nvPr/>
          </p:nvSpPr>
          <p:spPr>
            <a:xfrm>
              <a:off x="5652120" y="1777919"/>
              <a:ext cx="1114958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2" descr="C:\Все\наборы\YvLena 2 часть ШКОЛА\ШКОЛА 2 часть (27).pn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75169" y="1958749"/>
              <a:ext cx="668859" cy="86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Группа 39"/>
          <p:cNvGrpSpPr/>
          <p:nvPr/>
        </p:nvGrpSpPr>
        <p:grpSpPr>
          <a:xfrm>
            <a:off x="2918390" y="1478250"/>
            <a:ext cx="1114958" cy="1224136"/>
            <a:chOff x="4866380" y="2696729"/>
            <a:chExt cx="1114958" cy="1224136"/>
          </a:xfrm>
        </p:grpSpPr>
        <p:sp>
          <p:nvSpPr>
            <p:cNvPr id="33" name="Овал 32"/>
            <p:cNvSpPr/>
            <p:nvPr/>
          </p:nvSpPr>
          <p:spPr>
            <a:xfrm>
              <a:off x="4866380" y="2696729"/>
              <a:ext cx="1114958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Picture 2" descr="C:\Все\наборы\YvLena 2 часть ШКОЛА\ШКОЛА 2 часть (27).pn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89429" y="2877559"/>
              <a:ext cx="668859" cy="86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Прямая соединительная линия 34"/>
            <p:cNvCxnSpPr>
              <a:stCxn id="33" idx="7"/>
              <a:endCxn id="33" idx="3"/>
            </p:cNvCxnSpPr>
            <p:nvPr/>
          </p:nvCxnSpPr>
          <p:spPr>
            <a:xfrm flipH="1">
              <a:off x="5029662" y="2876000"/>
              <a:ext cx="788394" cy="865594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Овал 2"/>
          <p:cNvSpPr/>
          <p:nvPr/>
        </p:nvSpPr>
        <p:spPr>
          <a:xfrm>
            <a:off x="4885113" y="1478250"/>
            <a:ext cx="1114958" cy="122413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</p:txBody>
      </p:sp>
      <p:sp>
        <p:nvSpPr>
          <p:cNvPr id="28" name="Овал 27"/>
          <p:cNvSpPr/>
          <p:nvPr/>
        </p:nvSpPr>
        <p:spPr>
          <a:xfrm>
            <a:off x="4885113" y="1480979"/>
            <a:ext cx="1114958" cy="122413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915816" y="1478250"/>
            <a:ext cx="1114958" cy="122413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</p:txBody>
      </p:sp>
      <p:sp>
        <p:nvSpPr>
          <p:cNvPr id="30" name="Овал 29"/>
          <p:cNvSpPr/>
          <p:nvPr/>
        </p:nvSpPr>
        <p:spPr>
          <a:xfrm>
            <a:off x="2915816" y="1478250"/>
            <a:ext cx="1114958" cy="122413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Все\наборы\lissa Простоквашино лиса\Новая папка 7\20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5363" y="5390871"/>
            <a:ext cx="909745" cy="90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Все\наборы\lissa Простоквашино\элементы 1\37.pn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442592" y="5287260"/>
            <a:ext cx="655972" cy="86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Все\наборы\lissa Простоквашино\элементы 1\37.pn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435696" y="5293320"/>
            <a:ext cx="655972" cy="86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Все\наборы\YvLena МИНИ НАБОР №3\мини № 3 (18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39885" y="4797152"/>
            <a:ext cx="1368115" cy="125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Все\наборы\YvLena 2 часть ШКОЛА\ШКОЛА 2 часть (27).pn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018085">
            <a:off x="3795633" y="5873430"/>
            <a:ext cx="334430" cy="43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Объект 9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060296">
            <a:off x="4178641" y="5360855"/>
            <a:ext cx="828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8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18519E-6 C 0.00191 -0.00718 0.00243 -0.02964 0.00243 -0.02223 C 0.00243 0.00416 0.00538 0.00717 -1.66667E-6 -5.18519E-6 Z " pathEditMode="relative" ptsTypes="fff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18519E-6 C 0.00191 -0.00718 0.00243 -0.02964 0.00243 -0.02223 C 0.00243 0.00416 0.00538 0.00717 -1.66667E-6 -5.18519E-6 Z " pathEditMode="relative" ptsTypes="fff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9" grpId="0" animBg="1"/>
      <p:bldP spid="2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/>
          <p:cNvGrpSpPr/>
          <p:nvPr/>
        </p:nvGrpSpPr>
        <p:grpSpPr>
          <a:xfrm>
            <a:off x="-21771" y="0"/>
            <a:ext cx="9165771" cy="6858000"/>
            <a:chOff x="-21771" y="0"/>
            <a:chExt cx="9165771" cy="6858000"/>
          </a:xfrm>
        </p:grpSpPr>
        <p:pic>
          <p:nvPicPr>
            <p:cNvPr id="3077" name="Picture 5" descr="C:\Все\наборы\Соловейко Простоквашино 2\фон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 bwMode="auto">
            <a:xfrm>
              <a:off x="179512" y="188640"/>
              <a:ext cx="8784976" cy="64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Рамка 11"/>
            <p:cNvSpPr/>
            <p:nvPr/>
          </p:nvSpPr>
          <p:spPr>
            <a:xfrm>
              <a:off x="-21771" y="0"/>
              <a:ext cx="9165771" cy="6858000"/>
            </a:xfrm>
            <a:prstGeom prst="frame">
              <a:avLst>
                <a:gd name="adj1" fmla="val 3611"/>
              </a:avLst>
            </a:prstGeom>
            <a:pattFill prst="lgGrid">
              <a:fgClr>
                <a:schemeClr val="bg1"/>
              </a:fgClr>
              <a:bgClr>
                <a:srgbClr val="FF0000"/>
              </a:bgClr>
            </a:patt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 rot="603981">
              <a:off x="2926239" y="4949302"/>
              <a:ext cx="2915326" cy="1666745"/>
              <a:chOff x="2758850" y="4615306"/>
              <a:chExt cx="2915326" cy="1666745"/>
            </a:xfrm>
          </p:grpSpPr>
          <p:pic>
            <p:nvPicPr>
              <p:cNvPr id="7" name="Picture 3" descr="C:\Все\наборы\Соловейко Простоквашино 2\4 письмо.pn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893950">
                <a:off x="3054880" y="4615306"/>
                <a:ext cx="2619296" cy="8640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3" descr="C:\Все\наборы\Соловейко Простоквашино 2\4 письмо.pn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11709821">
                <a:off x="2758850" y="5417955"/>
                <a:ext cx="2619296" cy="8640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C:\Все\наборы\Соловейко Простоквашино 2\6 чернильница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15816" y="5696540"/>
              <a:ext cx="648264" cy="536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Объект 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8178" y="2980473"/>
              <a:ext cx="2175215" cy="2719978"/>
            </a:xfrm>
            <a:prstGeom prst="rect">
              <a:avLst/>
            </a:prstGeom>
          </p:spPr>
        </p:pic>
        <p:pic>
          <p:nvPicPr>
            <p:cNvPr id="17" name="Объект 1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3837" y="3134237"/>
              <a:ext cx="1492380" cy="2695680"/>
            </a:xfrm>
            <a:prstGeom prst="rect">
              <a:avLst/>
            </a:prstGeom>
          </p:spPr>
        </p:pic>
        <p:pic>
          <p:nvPicPr>
            <p:cNvPr id="18" name="Объект 16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4088" y="3518021"/>
              <a:ext cx="1529532" cy="1765940"/>
            </a:xfrm>
            <a:prstGeom prst="rect">
              <a:avLst/>
            </a:prstGeom>
          </p:spPr>
        </p:pic>
      </p:grpSp>
      <p:sp>
        <p:nvSpPr>
          <p:cNvPr id="11" name="Скругленный прямоугольник 10"/>
          <p:cNvSpPr/>
          <p:nvPr/>
        </p:nvSpPr>
        <p:spPr>
          <a:xfrm>
            <a:off x="1500774" y="404664"/>
            <a:ext cx="6120680" cy="792088"/>
          </a:xfrm>
          <a:prstGeom prst="roundRect">
            <a:avLst/>
          </a:prstGeom>
          <a:solidFill>
            <a:schemeClr val="bg1">
              <a:alpha val="91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 глухой согласный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878217" y="1478250"/>
            <a:ext cx="1114958" cy="1224136"/>
            <a:chOff x="5652120" y="1777919"/>
            <a:chExt cx="1114958" cy="1224136"/>
          </a:xfrm>
        </p:grpSpPr>
        <p:sp>
          <p:nvSpPr>
            <p:cNvPr id="21" name="Овал 20"/>
            <p:cNvSpPr/>
            <p:nvPr/>
          </p:nvSpPr>
          <p:spPr>
            <a:xfrm>
              <a:off x="5652120" y="1777919"/>
              <a:ext cx="1114958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2" descr="C:\Все\наборы\YvLena 2 часть ШКОЛА\ШКОЛА 2 часть (27).pn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75169" y="1958749"/>
              <a:ext cx="668859" cy="86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Группа 39"/>
          <p:cNvGrpSpPr/>
          <p:nvPr/>
        </p:nvGrpSpPr>
        <p:grpSpPr>
          <a:xfrm>
            <a:off x="2918390" y="1478250"/>
            <a:ext cx="1114958" cy="1224136"/>
            <a:chOff x="4866380" y="2696729"/>
            <a:chExt cx="1114958" cy="1224136"/>
          </a:xfrm>
        </p:grpSpPr>
        <p:sp>
          <p:nvSpPr>
            <p:cNvPr id="33" name="Овал 32"/>
            <p:cNvSpPr/>
            <p:nvPr/>
          </p:nvSpPr>
          <p:spPr>
            <a:xfrm>
              <a:off x="4866380" y="2696729"/>
              <a:ext cx="1114958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Picture 2" descr="C:\Все\наборы\YvLena 2 часть ШКОЛА\ШКОЛА 2 часть (27).pn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89429" y="2877559"/>
              <a:ext cx="668859" cy="86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Прямая соединительная линия 34"/>
            <p:cNvCxnSpPr>
              <a:stCxn id="33" idx="7"/>
              <a:endCxn id="33" idx="3"/>
            </p:cNvCxnSpPr>
            <p:nvPr/>
          </p:nvCxnSpPr>
          <p:spPr>
            <a:xfrm flipH="1">
              <a:off x="5029662" y="2876000"/>
              <a:ext cx="788394" cy="865594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Овал 2"/>
          <p:cNvSpPr/>
          <p:nvPr/>
        </p:nvSpPr>
        <p:spPr>
          <a:xfrm>
            <a:off x="4885113" y="1478250"/>
            <a:ext cx="1114958" cy="122413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</p:txBody>
      </p:sp>
      <p:sp>
        <p:nvSpPr>
          <p:cNvPr id="28" name="Овал 27"/>
          <p:cNvSpPr/>
          <p:nvPr/>
        </p:nvSpPr>
        <p:spPr>
          <a:xfrm>
            <a:off x="4885113" y="1482900"/>
            <a:ext cx="1114958" cy="122413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915816" y="1478250"/>
            <a:ext cx="1114958" cy="122413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</a:p>
        </p:txBody>
      </p:sp>
      <p:sp>
        <p:nvSpPr>
          <p:cNvPr id="30" name="Овал 29"/>
          <p:cNvSpPr/>
          <p:nvPr/>
        </p:nvSpPr>
        <p:spPr>
          <a:xfrm>
            <a:off x="2915816" y="1473183"/>
            <a:ext cx="1114958" cy="122413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Все\наборы\lissa Простоквашино лиса\Новая папка 7\20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5363" y="5390871"/>
            <a:ext cx="909745" cy="90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Все\наборы\lissa Простоквашино\элементы 1\37.pn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442592" y="5287260"/>
            <a:ext cx="655972" cy="86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Все\наборы\lissa Простоквашино\элементы 1\37.pn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435696" y="5293320"/>
            <a:ext cx="655972" cy="86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Все\наборы\YvLena МИНИ НАБОР №3\мини № 3 (18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39885" y="4797152"/>
            <a:ext cx="1368115" cy="125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Группа 30"/>
          <p:cNvGrpSpPr/>
          <p:nvPr/>
        </p:nvGrpSpPr>
        <p:grpSpPr>
          <a:xfrm rot="10018085">
            <a:off x="3765749" y="5872651"/>
            <a:ext cx="394198" cy="432797"/>
            <a:chOff x="3081672" y="1657521"/>
            <a:chExt cx="788394" cy="865594"/>
          </a:xfrm>
        </p:grpSpPr>
        <p:pic>
          <p:nvPicPr>
            <p:cNvPr id="32" name="Picture 2" descr="C:\Все\наборы\YvLena 2 часть ШКОЛА\ШКОЛА 2 часть (27).pn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41439" y="1659080"/>
              <a:ext cx="668859" cy="86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3081672" y="1657521"/>
              <a:ext cx="788394" cy="865594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Объект 12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060296">
            <a:off x="4211061" y="5564741"/>
            <a:ext cx="82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8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18519E-6 C 0.00191 -0.00718 0.00243 -0.02964 0.00243 -0.02223 C 0.00243 0.00416 0.00538 0.00717 -1.66667E-6 -5.18519E-6 Z " pathEditMode="relative" ptsTypes="fff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18519E-6 C 0.00191 -0.00718 0.00243 -0.02964 0.00243 -0.02223 C 0.00243 0.00416 0.00538 0.00717 -1.66667E-6 -5.18519E-6 Z " pathEditMode="relative" ptsTypes="fff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9" grpId="0" animBg="1"/>
      <p:bldP spid="2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/>
          <p:cNvGrpSpPr/>
          <p:nvPr/>
        </p:nvGrpSpPr>
        <p:grpSpPr>
          <a:xfrm>
            <a:off x="-21771" y="0"/>
            <a:ext cx="9165771" cy="6858000"/>
            <a:chOff x="-21771" y="0"/>
            <a:chExt cx="9165771" cy="6858000"/>
          </a:xfrm>
        </p:grpSpPr>
        <p:pic>
          <p:nvPicPr>
            <p:cNvPr id="3077" name="Picture 5" descr="C:\Все\наборы\Соловейко Простоквашино 2\фон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 bwMode="auto">
            <a:xfrm>
              <a:off x="179512" y="188640"/>
              <a:ext cx="8784976" cy="64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Рамка 11"/>
            <p:cNvSpPr/>
            <p:nvPr/>
          </p:nvSpPr>
          <p:spPr>
            <a:xfrm>
              <a:off x="-21771" y="0"/>
              <a:ext cx="9165771" cy="6858000"/>
            </a:xfrm>
            <a:prstGeom prst="frame">
              <a:avLst>
                <a:gd name="adj1" fmla="val 3611"/>
              </a:avLst>
            </a:prstGeom>
            <a:pattFill prst="lgGrid">
              <a:fgClr>
                <a:schemeClr val="bg1"/>
              </a:fgClr>
              <a:bgClr>
                <a:srgbClr val="FF0000"/>
              </a:bgClr>
            </a:patt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 rot="603981">
              <a:off x="2926239" y="4949302"/>
              <a:ext cx="2915326" cy="1666745"/>
              <a:chOff x="2758850" y="4615306"/>
              <a:chExt cx="2915326" cy="1666745"/>
            </a:xfrm>
          </p:grpSpPr>
          <p:pic>
            <p:nvPicPr>
              <p:cNvPr id="7" name="Picture 3" descr="C:\Все\наборы\Соловейко Простоквашино 2\4 письмо.pn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893950">
                <a:off x="3054880" y="4615306"/>
                <a:ext cx="2619296" cy="8640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3" descr="C:\Все\наборы\Соловейко Простоквашино 2\4 письмо.pn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11709821">
                <a:off x="2758850" y="5417955"/>
                <a:ext cx="2619296" cy="8640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C:\Все\наборы\Соловейко Простоквашино 2\6 чернильница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15816" y="5696540"/>
              <a:ext cx="648264" cy="536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Объект 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8178" y="2980473"/>
              <a:ext cx="2175215" cy="2719978"/>
            </a:xfrm>
            <a:prstGeom prst="rect">
              <a:avLst/>
            </a:prstGeom>
          </p:spPr>
        </p:pic>
        <p:pic>
          <p:nvPicPr>
            <p:cNvPr id="17" name="Объект 1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3837" y="3134237"/>
              <a:ext cx="1492380" cy="2695680"/>
            </a:xfrm>
            <a:prstGeom prst="rect">
              <a:avLst/>
            </a:prstGeom>
          </p:spPr>
        </p:pic>
        <p:pic>
          <p:nvPicPr>
            <p:cNvPr id="18" name="Объект 16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4088" y="3518021"/>
              <a:ext cx="1529532" cy="1765940"/>
            </a:xfrm>
            <a:prstGeom prst="rect">
              <a:avLst/>
            </a:prstGeom>
          </p:spPr>
        </p:pic>
      </p:grpSp>
      <p:sp>
        <p:nvSpPr>
          <p:cNvPr id="11" name="Скругленный прямоугольник 10"/>
          <p:cNvSpPr/>
          <p:nvPr/>
        </p:nvSpPr>
        <p:spPr>
          <a:xfrm>
            <a:off x="1500774" y="404664"/>
            <a:ext cx="6120680" cy="792088"/>
          </a:xfrm>
          <a:prstGeom prst="roundRect">
            <a:avLst/>
          </a:prstGeom>
          <a:solidFill>
            <a:schemeClr val="bg1">
              <a:alpha val="91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 звонкий согласный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918390" y="1477304"/>
            <a:ext cx="1114958" cy="1224136"/>
            <a:chOff x="5652120" y="1777919"/>
            <a:chExt cx="1114958" cy="1224136"/>
          </a:xfrm>
        </p:grpSpPr>
        <p:sp>
          <p:nvSpPr>
            <p:cNvPr id="21" name="Овал 20"/>
            <p:cNvSpPr/>
            <p:nvPr/>
          </p:nvSpPr>
          <p:spPr>
            <a:xfrm>
              <a:off x="5652120" y="1777919"/>
              <a:ext cx="1114958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2" descr="C:\Все\наборы\YvLena 2 часть ШКОЛА\ШКОЛА 2 часть (27).pn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75169" y="1958749"/>
              <a:ext cx="668859" cy="86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Овал 2"/>
          <p:cNvSpPr/>
          <p:nvPr/>
        </p:nvSpPr>
        <p:spPr>
          <a:xfrm>
            <a:off x="2915816" y="1477304"/>
            <a:ext cx="1114958" cy="122413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sp>
        <p:nvSpPr>
          <p:cNvPr id="28" name="Овал 27"/>
          <p:cNvSpPr/>
          <p:nvPr/>
        </p:nvSpPr>
        <p:spPr>
          <a:xfrm>
            <a:off x="2918390" y="1473301"/>
            <a:ext cx="1114958" cy="122413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4870080" y="1477304"/>
            <a:ext cx="1114958" cy="1224136"/>
            <a:chOff x="4866380" y="2696729"/>
            <a:chExt cx="1114958" cy="1224136"/>
          </a:xfrm>
        </p:grpSpPr>
        <p:sp>
          <p:nvSpPr>
            <p:cNvPr id="33" name="Овал 32"/>
            <p:cNvSpPr/>
            <p:nvPr/>
          </p:nvSpPr>
          <p:spPr>
            <a:xfrm>
              <a:off x="4866380" y="2696729"/>
              <a:ext cx="1114958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Picture 2" descr="C:\Все\наборы\YvLena 2 часть ШКОЛА\ШКОЛА 2 часть (27).pn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89429" y="2877559"/>
              <a:ext cx="668859" cy="86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Прямая соединительная линия 34"/>
            <p:cNvCxnSpPr>
              <a:stCxn id="33" idx="7"/>
              <a:endCxn id="33" idx="3"/>
            </p:cNvCxnSpPr>
            <p:nvPr/>
          </p:nvCxnSpPr>
          <p:spPr>
            <a:xfrm flipH="1">
              <a:off x="5029662" y="2876000"/>
              <a:ext cx="788394" cy="865594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Овал 28"/>
          <p:cNvSpPr/>
          <p:nvPr/>
        </p:nvSpPr>
        <p:spPr>
          <a:xfrm>
            <a:off x="4870079" y="1477304"/>
            <a:ext cx="1114958" cy="122413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30" name="Овал 29"/>
          <p:cNvSpPr/>
          <p:nvPr/>
        </p:nvSpPr>
        <p:spPr>
          <a:xfrm>
            <a:off x="4870079" y="1473301"/>
            <a:ext cx="1114958" cy="122413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Все\наборы\lissa Простоквашино лиса\Новая папка 7\20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5363" y="5390871"/>
            <a:ext cx="909745" cy="90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Все\наборы\lissa Простоквашино\элементы 1\37.pn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442592" y="5287260"/>
            <a:ext cx="655972" cy="86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Все\наборы\lissa Простоквашино\элементы 1\37.pn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435696" y="5293320"/>
            <a:ext cx="655972" cy="86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Все\наборы\YvLena МИНИ НАБОР №3\мини № 3 (18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39885" y="4797152"/>
            <a:ext cx="1368115" cy="125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Все\наборы\YvLena 2 часть ШКОЛА\ШКОЛА 2 часть (27).pn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018085">
            <a:off x="3795633" y="5873430"/>
            <a:ext cx="334430" cy="43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Объект 15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060296">
            <a:off x="4223807" y="5607277"/>
            <a:ext cx="828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9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18519E-6 C 0.00191 -0.00718 0.00243 -0.02964 0.00243 -0.02223 C 0.00243 0.00416 0.00538 0.00717 -1.66667E-6 -5.18519E-6 Z " pathEditMode="relative" ptsTypes="fff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18519E-6 C 0.00191 -0.00718 0.00243 -0.02964 0.00243 -0.02223 C 0.00243 0.00416 0.00538 0.00717 -1.66667E-6 -5.18519E-6 Z " pathEditMode="relative" ptsTypes="fff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/>
          <p:cNvGrpSpPr/>
          <p:nvPr/>
        </p:nvGrpSpPr>
        <p:grpSpPr>
          <a:xfrm>
            <a:off x="-21771" y="0"/>
            <a:ext cx="9165771" cy="6858000"/>
            <a:chOff x="-21771" y="0"/>
            <a:chExt cx="9165771" cy="6858000"/>
          </a:xfrm>
        </p:grpSpPr>
        <p:pic>
          <p:nvPicPr>
            <p:cNvPr id="3077" name="Picture 5" descr="C:\Все\наборы\Соловейко Простоквашино 2\фон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 bwMode="auto">
            <a:xfrm>
              <a:off x="179512" y="188640"/>
              <a:ext cx="8784976" cy="64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Рамка 11"/>
            <p:cNvSpPr/>
            <p:nvPr/>
          </p:nvSpPr>
          <p:spPr>
            <a:xfrm>
              <a:off x="-21771" y="0"/>
              <a:ext cx="9165771" cy="6858000"/>
            </a:xfrm>
            <a:prstGeom prst="frame">
              <a:avLst>
                <a:gd name="adj1" fmla="val 3611"/>
              </a:avLst>
            </a:prstGeom>
            <a:pattFill prst="lgGrid">
              <a:fgClr>
                <a:schemeClr val="bg1"/>
              </a:fgClr>
              <a:bgClr>
                <a:srgbClr val="FF0000"/>
              </a:bgClr>
            </a:patt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 rot="603981">
              <a:off x="2926239" y="4949302"/>
              <a:ext cx="2915326" cy="1666745"/>
              <a:chOff x="2758850" y="4615306"/>
              <a:chExt cx="2915326" cy="1666745"/>
            </a:xfrm>
          </p:grpSpPr>
          <p:pic>
            <p:nvPicPr>
              <p:cNvPr id="7" name="Picture 3" descr="C:\Все\наборы\Соловейко Простоквашино 2\4 письмо.pn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893950">
                <a:off x="3054880" y="4615306"/>
                <a:ext cx="2619296" cy="8640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3" descr="C:\Все\наборы\Соловейко Простоквашино 2\4 письмо.pn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11709821">
                <a:off x="2758850" y="5417955"/>
                <a:ext cx="2619296" cy="8640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C:\Все\наборы\Соловейко Простоквашино 2\6 чернильница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15816" y="5696540"/>
              <a:ext cx="648264" cy="536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Объект 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8178" y="2980473"/>
              <a:ext cx="2175215" cy="2719978"/>
            </a:xfrm>
            <a:prstGeom prst="rect">
              <a:avLst/>
            </a:prstGeom>
          </p:spPr>
        </p:pic>
        <p:pic>
          <p:nvPicPr>
            <p:cNvPr id="17" name="Объект 1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3837" y="3134237"/>
              <a:ext cx="1492380" cy="2695680"/>
            </a:xfrm>
            <a:prstGeom prst="rect">
              <a:avLst/>
            </a:prstGeom>
          </p:spPr>
        </p:pic>
        <p:pic>
          <p:nvPicPr>
            <p:cNvPr id="18" name="Объект 16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4088" y="3518021"/>
              <a:ext cx="1529532" cy="1765940"/>
            </a:xfrm>
            <a:prstGeom prst="rect">
              <a:avLst/>
            </a:prstGeom>
          </p:spPr>
        </p:pic>
      </p:grpSp>
      <p:sp>
        <p:nvSpPr>
          <p:cNvPr id="11" name="Скругленный прямоугольник 10"/>
          <p:cNvSpPr/>
          <p:nvPr/>
        </p:nvSpPr>
        <p:spPr>
          <a:xfrm>
            <a:off x="1500774" y="404664"/>
            <a:ext cx="6120680" cy="792088"/>
          </a:xfrm>
          <a:prstGeom prst="roundRect">
            <a:avLst/>
          </a:prstGeom>
          <a:solidFill>
            <a:schemeClr val="bg1">
              <a:alpha val="91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 глухой согласный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918390" y="1477304"/>
            <a:ext cx="1114958" cy="1224136"/>
            <a:chOff x="5652120" y="1777919"/>
            <a:chExt cx="1114958" cy="1224136"/>
          </a:xfrm>
        </p:grpSpPr>
        <p:sp>
          <p:nvSpPr>
            <p:cNvPr id="21" name="Овал 20"/>
            <p:cNvSpPr/>
            <p:nvPr/>
          </p:nvSpPr>
          <p:spPr>
            <a:xfrm>
              <a:off x="5652120" y="1777919"/>
              <a:ext cx="1114958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2" descr="C:\Все\наборы\YvLena 2 часть ШКОЛА\ШКОЛА 2 часть (27).pn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75169" y="1958749"/>
              <a:ext cx="668859" cy="86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Овал 2"/>
          <p:cNvSpPr/>
          <p:nvPr/>
        </p:nvSpPr>
        <p:spPr>
          <a:xfrm>
            <a:off x="2915816" y="1477304"/>
            <a:ext cx="1114958" cy="122413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</p:txBody>
      </p:sp>
      <p:sp>
        <p:nvSpPr>
          <p:cNvPr id="28" name="Овал 27"/>
          <p:cNvSpPr/>
          <p:nvPr/>
        </p:nvSpPr>
        <p:spPr>
          <a:xfrm>
            <a:off x="2915816" y="1471556"/>
            <a:ext cx="1114958" cy="122413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4870080" y="1477304"/>
            <a:ext cx="1114958" cy="1224136"/>
            <a:chOff x="4866380" y="2696729"/>
            <a:chExt cx="1114958" cy="1224136"/>
          </a:xfrm>
        </p:grpSpPr>
        <p:sp>
          <p:nvSpPr>
            <p:cNvPr id="33" name="Овал 32"/>
            <p:cNvSpPr/>
            <p:nvPr/>
          </p:nvSpPr>
          <p:spPr>
            <a:xfrm>
              <a:off x="4866380" y="2696729"/>
              <a:ext cx="1114958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Picture 2" descr="C:\Все\наборы\YvLena 2 часть ШКОЛА\ШКОЛА 2 часть (27).pn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89429" y="2877559"/>
              <a:ext cx="668859" cy="86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Прямая соединительная линия 34"/>
            <p:cNvCxnSpPr>
              <a:stCxn id="33" idx="7"/>
              <a:endCxn id="33" idx="3"/>
            </p:cNvCxnSpPr>
            <p:nvPr/>
          </p:nvCxnSpPr>
          <p:spPr>
            <a:xfrm flipH="1">
              <a:off x="5029662" y="2876000"/>
              <a:ext cx="788394" cy="865594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Овал 28"/>
          <p:cNvSpPr/>
          <p:nvPr/>
        </p:nvSpPr>
        <p:spPr>
          <a:xfrm>
            <a:off x="4870079" y="1477304"/>
            <a:ext cx="1114958" cy="122413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30" name="Овал 29"/>
          <p:cNvSpPr/>
          <p:nvPr/>
        </p:nvSpPr>
        <p:spPr>
          <a:xfrm>
            <a:off x="4878217" y="1477304"/>
            <a:ext cx="1114958" cy="122413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Все\наборы\lissa Простоквашино лиса\Новая папка 7\20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5363" y="5390871"/>
            <a:ext cx="909745" cy="90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Все\наборы\lissa Простоквашино\элементы 1\37.pn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442592" y="5287260"/>
            <a:ext cx="655972" cy="86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Все\наборы\lissa Простоквашино\элементы 1\37.pn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435696" y="5293320"/>
            <a:ext cx="655972" cy="86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Все\наборы\YvLena МИНИ НАБОР №3\мини № 3 (18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39885" y="4797152"/>
            <a:ext cx="1368115" cy="125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Группа 30"/>
          <p:cNvGrpSpPr/>
          <p:nvPr/>
        </p:nvGrpSpPr>
        <p:grpSpPr>
          <a:xfrm rot="10018085">
            <a:off x="3765749" y="5872651"/>
            <a:ext cx="394198" cy="432797"/>
            <a:chOff x="3081672" y="1657521"/>
            <a:chExt cx="788394" cy="865594"/>
          </a:xfrm>
        </p:grpSpPr>
        <p:pic>
          <p:nvPicPr>
            <p:cNvPr id="32" name="Picture 2" descr="C:\Все\наборы\YvLena 2 часть ШКОЛА\ШКОЛА 2 часть (27).pn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41439" y="1659080"/>
              <a:ext cx="668859" cy="86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3081672" y="1657521"/>
              <a:ext cx="788394" cy="865594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Объект 18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060296">
            <a:off x="4197857" y="5573576"/>
            <a:ext cx="828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6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18519E-6 C 0.00191 -0.00718 0.00243 -0.02964 0.00243 -0.02223 C 0.00243 0.00416 0.00538 0.00717 -1.66667E-6 -5.18519E-6 Z " pathEditMode="relative" ptsTypes="fff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18519E-6 C 0.00191 -0.00718 0.00243 -0.02964 0.00243 -0.02223 C 0.00243 0.00416 0.00538 0.00717 -1.66667E-6 -5.18519E-6 Z " pathEditMode="relative" ptsTypes="fff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/>
          <p:cNvGrpSpPr/>
          <p:nvPr/>
        </p:nvGrpSpPr>
        <p:grpSpPr>
          <a:xfrm>
            <a:off x="-21771" y="0"/>
            <a:ext cx="9165771" cy="6858000"/>
            <a:chOff x="-21771" y="0"/>
            <a:chExt cx="9165771" cy="6858000"/>
          </a:xfrm>
        </p:grpSpPr>
        <p:pic>
          <p:nvPicPr>
            <p:cNvPr id="3077" name="Picture 5" descr="C:\Все\наборы\Соловейко Простоквашино 2\фон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 bwMode="auto">
            <a:xfrm>
              <a:off x="179512" y="188640"/>
              <a:ext cx="8784976" cy="64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Рамка 11"/>
            <p:cNvSpPr/>
            <p:nvPr/>
          </p:nvSpPr>
          <p:spPr>
            <a:xfrm>
              <a:off x="-21771" y="0"/>
              <a:ext cx="9165771" cy="6858000"/>
            </a:xfrm>
            <a:prstGeom prst="frame">
              <a:avLst>
                <a:gd name="adj1" fmla="val 3611"/>
              </a:avLst>
            </a:prstGeom>
            <a:pattFill prst="lgGrid">
              <a:fgClr>
                <a:schemeClr val="bg1"/>
              </a:fgClr>
              <a:bgClr>
                <a:srgbClr val="FF0000"/>
              </a:bgClr>
            </a:patt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 rot="603981">
              <a:off x="2926239" y="4949302"/>
              <a:ext cx="2915326" cy="1666745"/>
              <a:chOff x="2758850" y="4615306"/>
              <a:chExt cx="2915326" cy="1666745"/>
            </a:xfrm>
          </p:grpSpPr>
          <p:pic>
            <p:nvPicPr>
              <p:cNvPr id="7" name="Picture 3" descr="C:\Все\наборы\Соловейко Простоквашино 2\4 письмо.pn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893950">
                <a:off x="3054880" y="4615306"/>
                <a:ext cx="2619296" cy="8640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3" descr="C:\Все\наборы\Соловейко Простоквашино 2\4 письмо.pn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11709821">
                <a:off x="2758850" y="5417955"/>
                <a:ext cx="2619296" cy="8640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C:\Все\наборы\Соловейко Простоквашино 2\6 чернильница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15816" y="5696540"/>
              <a:ext cx="648264" cy="536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Объект 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8178" y="2980473"/>
              <a:ext cx="2175215" cy="2719978"/>
            </a:xfrm>
            <a:prstGeom prst="rect">
              <a:avLst/>
            </a:prstGeom>
          </p:spPr>
        </p:pic>
        <p:pic>
          <p:nvPicPr>
            <p:cNvPr id="17" name="Объект 1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3837" y="3134237"/>
              <a:ext cx="1492380" cy="2695680"/>
            </a:xfrm>
            <a:prstGeom prst="rect">
              <a:avLst/>
            </a:prstGeom>
          </p:spPr>
        </p:pic>
        <p:pic>
          <p:nvPicPr>
            <p:cNvPr id="18" name="Объект 16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4088" y="3518021"/>
              <a:ext cx="1529532" cy="1765940"/>
            </a:xfrm>
            <a:prstGeom prst="rect">
              <a:avLst/>
            </a:prstGeom>
          </p:spPr>
        </p:pic>
      </p:grpSp>
      <p:sp>
        <p:nvSpPr>
          <p:cNvPr id="11" name="Скругленный прямоугольник 10"/>
          <p:cNvSpPr/>
          <p:nvPr/>
        </p:nvSpPr>
        <p:spPr>
          <a:xfrm>
            <a:off x="1500774" y="404664"/>
            <a:ext cx="6120680" cy="792088"/>
          </a:xfrm>
          <a:prstGeom prst="roundRect">
            <a:avLst/>
          </a:prstGeom>
          <a:solidFill>
            <a:schemeClr val="bg1">
              <a:alpha val="91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 звонкий согласный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878217" y="1478250"/>
            <a:ext cx="1114958" cy="1224136"/>
            <a:chOff x="5652120" y="1777919"/>
            <a:chExt cx="1114958" cy="1224136"/>
          </a:xfrm>
        </p:grpSpPr>
        <p:sp>
          <p:nvSpPr>
            <p:cNvPr id="21" name="Овал 20"/>
            <p:cNvSpPr/>
            <p:nvPr/>
          </p:nvSpPr>
          <p:spPr>
            <a:xfrm>
              <a:off x="5652120" y="1777919"/>
              <a:ext cx="1114958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2" descr="C:\Все\наборы\YvLena 2 часть ШКОЛА\ШКОЛА 2 часть (27).pn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75169" y="1958749"/>
              <a:ext cx="668859" cy="86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Группа 39"/>
          <p:cNvGrpSpPr/>
          <p:nvPr/>
        </p:nvGrpSpPr>
        <p:grpSpPr>
          <a:xfrm>
            <a:off x="2918390" y="1478250"/>
            <a:ext cx="1114958" cy="1224136"/>
            <a:chOff x="4866380" y="2696729"/>
            <a:chExt cx="1114958" cy="1224136"/>
          </a:xfrm>
        </p:grpSpPr>
        <p:sp>
          <p:nvSpPr>
            <p:cNvPr id="33" name="Овал 32"/>
            <p:cNvSpPr/>
            <p:nvPr/>
          </p:nvSpPr>
          <p:spPr>
            <a:xfrm>
              <a:off x="4866380" y="2696729"/>
              <a:ext cx="1114958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Picture 2" descr="C:\Все\наборы\YvLena 2 часть ШКОЛА\ШКОЛА 2 часть (27).pn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89429" y="2877559"/>
              <a:ext cx="668859" cy="86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Прямая соединительная линия 34"/>
            <p:cNvCxnSpPr>
              <a:stCxn id="33" idx="7"/>
              <a:endCxn id="33" idx="3"/>
            </p:cNvCxnSpPr>
            <p:nvPr/>
          </p:nvCxnSpPr>
          <p:spPr>
            <a:xfrm flipH="1">
              <a:off x="5029662" y="2876000"/>
              <a:ext cx="788394" cy="865594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Овал 2"/>
          <p:cNvSpPr/>
          <p:nvPr/>
        </p:nvSpPr>
        <p:spPr>
          <a:xfrm>
            <a:off x="4885113" y="1478250"/>
            <a:ext cx="1114958" cy="122413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</p:txBody>
      </p:sp>
      <p:sp>
        <p:nvSpPr>
          <p:cNvPr id="28" name="Овал 27"/>
          <p:cNvSpPr/>
          <p:nvPr/>
        </p:nvSpPr>
        <p:spPr>
          <a:xfrm>
            <a:off x="4885113" y="1463467"/>
            <a:ext cx="1114958" cy="122413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915816" y="1478250"/>
            <a:ext cx="1114958" cy="122413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</a:p>
        </p:txBody>
      </p:sp>
      <p:sp>
        <p:nvSpPr>
          <p:cNvPr id="30" name="Овал 29"/>
          <p:cNvSpPr/>
          <p:nvPr/>
        </p:nvSpPr>
        <p:spPr>
          <a:xfrm>
            <a:off x="2918390" y="1481181"/>
            <a:ext cx="1114958" cy="122413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Все\наборы\lissa Простоквашино лиса\Новая папка 7\20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5363" y="5390871"/>
            <a:ext cx="909745" cy="90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Все\наборы\lissa Простоквашино\элементы 1\37.pn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442592" y="5287260"/>
            <a:ext cx="655972" cy="86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Все\наборы\lissa Простоквашино\элементы 1\37.pn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435696" y="5293320"/>
            <a:ext cx="655972" cy="86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Все\наборы\YvLena МИНИ НАБОР №3\мини № 3 (18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39885" y="4797152"/>
            <a:ext cx="1368115" cy="125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Все\наборы\YvLena 2 часть ШКОЛА\ШКОЛА 2 часть (27).pn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018085">
            <a:off x="3795633" y="5873430"/>
            <a:ext cx="334430" cy="43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Объект 21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060296">
            <a:off x="4208131" y="5555117"/>
            <a:ext cx="828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8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18519E-6 C 0.00191 -0.00718 0.00243 -0.02964 0.00243 -0.02223 C 0.00243 0.00416 0.00538 0.00717 -1.66667E-6 -5.18519E-6 Z " pathEditMode="relative" ptsTypes="fff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18519E-6 C 0.00191 -0.00718 0.00243 -0.02964 0.00243 -0.02223 C 0.00243 0.00416 0.00538 0.00717 -1.66667E-6 -5.18519E-6 Z " pathEditMode="relative" ptsTypes="fff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/>
          <p:cNvGrpSpPr/>
          <p:nvPr/>
        </p:nvGrpSpPr>
        <p:grpSpPr>
          <a:xfrm>
            <a:off x="-21771" y="0"/>
            <a:ext cx="9165771" cy="6858000"/>
            <a:chOff x="-21771" y="0"/>
            <a:chExt cx="9165771" cy="6858000"/>
          </a:xfrm>
        </p:grpSpPr>
        <p:pic>
          <p:nvPicPr>
            <p:cNvPr id="3077" name="Picture 5" descr="C:\Все\наборы\Соловейко Простоквашино 2\фон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 bwMode="auto">
            <a:xfrm>
              <a:off x="179512" y="188640"/>
              <a:ext cx="8784976" cy="64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Рамка 11"/>
            <p:cNvSpPr/>
            <p:nvPr/>
          </p:nvSpPr>
          <p:spPr>
            <a:xfrm>
              <a:off x="-21771" y="0"/>
              <a:ext cx="9165771" cy="6858000"/>
            </a:xfrm>
            <a:prstGeom prst="frame">
              <a:avLst>
                <a:gd name="adj1" fmla="val 3611"/>
              </a:avLst>
            </a:prstGeom>
            <a:pattFill prst="lgGrid">
              <a:fgClr>
                <a:schemeClr val="bg1"/>
              </a:fgClr>
              <a:bgClr>
                <a:srgbClr val="FF0000"/>
              </a:bgClr>
            </a:patt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 rot="603981">
              <a:off x="2926239" y="4949302"/>
              <a:ext cx="2915326" cy="1666745"/>
              <a:chOff x="2758850" y="4615306"/>
              <a:chExt cx="2915326" cy="1666745"/>
            </a:xfrm>
          </p:grpSpPr>
          <p:pic>
            <p:nvPicPr>
              <p:cNvPr id="7" name="Picture 3" descr="C:\Все\наборы\Соловейко Простоквашино 2\4 письмо.pn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893950">
                <a:off x="3054880" y="4615306"/>
                <a:ext cx="2619296" cy="8640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3" descr="C:\Все\наборы\Соловейко Простоквашино 2\4 письмо.pn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11709821">
                <a:off x="2758850" y="5417955"/>
                <a:ext cx="2619296" cy="8640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C:\Все\наборы\Соловейко Простоквашино 2\6 чернильница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915816" y="5696540"/>
              <a:ext cx="648264" cy="536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Объект 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8178" y="2980473"/>
              <a:ext cx="2175215" cy="2719978"/>
            </a:xfrm>
            <a:prstGeom prst="rect">
              <a:avLst/>
            </a:prstGeom>
          </p:spPr>
        </p:pic>
        <p:pic>
          <p:nvPicPr>
            <p:cNvPr id="17" name="Объект 1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3837" y="3134237"/>
              <a:ext cx="1492380" cy="2695680"/>
            </a:xfrm>
            <a:prstGeom prst="rect">
              <a:avLst/>
            </a:prstGeom>
          </p:spPr>
        </p:pic>
        <p:pic>
          <p:nvPicPr>
            <p:cNvPr id="18" name="Объект 16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4088" y="3518021"/>
              <a:ext cx="1529532" cy="1765940"/>
            </a:xfrm>
            <a:prstGeom prst="rect">
              <a:avLst/>
            </a:prstGeom>
          </p:spPr>
        </p:pic>
      </p:grpSp>
      <p:sp>
        <p:nvSpPr>
          <p:cNvPr id="11" name="Скругленный прямоугольник 10"/>
          <p:cNvSpPr/>
          <p:nvPr/>
        </p:nvSpPr>
        <p:spPr>
          <a:xfrm>
            <a:off x="1500774" y="404664"/>
            <a:ext cx="6120680" cy="792088"/>
          </a:xfrm>
          <a:prstGeom prst="roundRect">
            <a:avLst/>
          </a:prstGeom>
          <a:solidFill>
            <a:schemeClr val="bg1">
              <a:alpha val="91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 глухой согласный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918390" y="1477304"/>
            <a:ext cx="1114958" cy="1224136"/>
            <a:chOff x="5652120" y="1777919"/>
            <a:chExt cx="1114958" cy="1224136"/>
          </a:xfrm>
        </p:grpSpPr>
        <p:sp>
          <p:nvSpPr>
            <p:cNvPr id="21" name="Овал 20"/>
            <p:cNvSpPr/>
            <p:nvPr/>
          </p:nvSpPr>
          <p:spPr>
            <a:xfrm>
              <a:off x="5652120" y="1777919"/>
              <a:ext cx="1114958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2" descr="C:\Все\наборы\YvLena 2 часть ШКОЛА\ШКОЛА 2 часть (27).pn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75169" y="1958749"/>
              <a:ext cx="668859" cy="86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Овал 2"/>
          <p:cNvSpPr/>
          <p:nvPr/>
        </p:nvSpPr>
        <p:spPr>
          <a:xfrm>
            <a:off x="2915816" y="1477304"/>
            <a:ext cx="1114958" cy="122413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28" name="Овал 27"/>
          <p:cNvSpPr/>
          <p:nvPr/>
        </p:nvSpPr>
        <p:spPr>
          <a:xfrm>
            <a:off x="2915816" y="1491756"/>
            <a:ext cx="1114958" cy="122413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4870080" y="1477304"/>
            <a:ext cx="1114958" cy="1224136"/>
            <a:chOff x="4866380" y="2696729"/>
            <a:chExt cx="1114958" cy="1224136"/>
          </a:xfrm>
        </p:grpSpPr>
        <p:sp>
          <p:nvSpPr>
            <p:cNvPr id="33" name="Овал 32"/>
            <p:cNvSpPr/>
            <p:nvPr/>
          </p:nvSpPr>
          <p:spPr>
            <a:xfrm>
              <a:off x="4866380" y="2696729"/>
              <a:ext cx="1114958" cy="122413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Picture 2" descr="C:\Все\наборы\YvLena 2 часть ШКОЛА\ШКОЛА 2 часть (27).pn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89429" y="2877559"/>
              <a:ext cx="668859" cy="86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Прямая соединительная линия 34"/>
            <p:cNvCxnSpPr>
              <a:stCxn id="33" idx="7"/>
              <a:endCxn id="33" idx="3"/>
            </p:cNvCxnSpPr>
            <p:nvPr/>
          </p:nvCxnSpPr>
          <p:spPr>
            <a:xfrm flipH="1">
              <a:off x="5029662" y="2876000"/>
              <a:ext cx="788394" cy="865594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Овал 28"/>
          <p:cNvSpPr/>
          <p:nvPr/>
        </p:nvSpPr>
        <p:spPr>
          <a:xfrm>
            <a:off x="4870079" y="1477304"/>
            <a:ext cx="1114958" cy="122413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4885113" y="1489973"/>
            <a:ext cx="1114958" cy="122413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Все\наборы\lissa Простоквашино лиса\Новая папка 7\20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5363" y="5390871"/>
            <a:ext cx="909745" cy="90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Все\наборы\lissa Простоквашино\элементы 1\37.pn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442592" y="5287260"/>
            <a:ext cx="655972" cy="86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Все\наборы\lissa Простоквашино\элементы 1\37.pn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435696" y="5293320"/>
            <a:ext cx="655972" cy="86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Все\наборы\YvLena МИНИ НАБОР №3\мини № 3 (18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39885" y="4797152"/>
            <a:ext cx="1368115" cy="125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Группа 30"/>
          <p:cNvGrpSpPr/>
          <p:nvPr/>
        </p:nvGrpSpPr>
        <p:grpSpPr>
          <a:xfrm rot="10018085">
            <a:off x="3765749" y="5872651"/>
            <a:ext cx="394198" cy="432797"/>
            <a:chOff x="3081672" y="1657521"/>
            <a:chExt cx="788394" cy="865594"/>
          </a:xfrm>
        </p:grpSpPr>
        <p:pic>
          <p:nvPicPr>
            <p:cNvPr id="32" name="Picture 2" descr="C:\Все\наборы\YvLena 2 часть ШКОЛА\ШКОЛА 2 часть (27).png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41439" y="1659080"/>
              <a:ext cx="668859" cy="86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3081672" y="1657521"/>
              <a:ext cx="788394" cy="865594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Объект 24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060296">
            <a:off x="4208131" y="5555116"/>
            <a:ext cx="828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9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18519E-6 C 0.00191 -0.00718 0.00243 -0.02964 0.00243 -0.02223 C 0.00243 0.00416 0.00538 0.00717 -1.66667E-6 -5.18519E-6 Z " pathEditMode="relative" ptsTypes="fff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18519E-6 C 0.00191 -0.00718 0.00243 -0.02964 0.00243 -0.02223 C 0.00243 0.00416 0.00538 0.00717 -1.66667E-6 -5.18519E-6 Z " pathEditMode="relative" ptsTypes="fff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84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Анжелика</cp:lastModifiedBy>
  <cp:revision>41</cp:revision>
  <dcterms:created xsi:type="dcterms:W3CDTF">2013-11-18T18:37:18Z</dcterms:created>
  <dcterms:modified xsi:type="dcterms:W3CDTF">2013-11-19T18:46:24Z</dcterms:modified>
</cp:coreProperties>
</file>