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8000"/>
    <a:srgbClr val="A50021"/>
    <a:srgbClr val="000099"/>
    <a:srgbClr val="9900CC"/>
    <a:srgbClr val="7C3B06"/>
    <a:srgbClr val="582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2E2B64-8139-4133-9121-C85E8F2B2372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5950C-B28D-4F1D-A2EE-F158F56EB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5C33-70E9-4597-85FA-CD6F11F1A8E3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9CBD-928E-49BE-B762-CE390956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651E-7C8F-4F26-B3D6-561DB5647ED0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AE19-ACE5-4CBC-93EC-0517A978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1FDB-D7B6-4CFE-84B3-A887B2FAABDD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E38D-3E05-4558-B4A5-457349F1B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85121-06CF-4527-920F-B3F5603F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24AA-5288-497E-9C6F-9129A6BC8032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89DC-9540-4573-8AD3-A7A691FD0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743D-2CCE-4C7B-B38A-A2DECFA3CD82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B828-0EC5-47E8-9A51-697B323BC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A978-2B0D-4B21-8E22-54A8799EAB88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3E97-58D3-46C4-AF0A-013BB68F7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35BC-1185-4C5B-9A5F-286DBFA804C2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CCC2-1762-4C5F-A858-2EFC0476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8689-BCED-4A26-B8D7-60E8745F6A02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F0FA-8AC1-4FF7-BEE6-9C2D8D997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5642-892A-4703-BCB4-BC9F093E6BDE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C41C-6CA3-4D0D-8614-6F3DAF42F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18BF-489D-40F8-BC04-5822614975BD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10B5-3AA6-4151-B311-4F09588F8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2D2D-E090-4356-B8F5-38BC288B504E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5844-BD8A-48D3-B75F-FC8D137FE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9BCF39-8278-4E08-BAE8-C74EB756F7B4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166E2-74CA-4234-90DA-E1230C31C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darjakaisa.ru/uploads/posts/2009-12/1262169913_7cfa5a16bf39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https://encrypted-tbn1.gstatic.com/images?q=tbn:ANd9GcRXT0BzUibi25Bh5065Sbp6jeWjRvvaR_tkBbby-FtJWs623dfPN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s://encrypted-tbn3.gstatic.com/images?q=tbn:ANd9GcRd8txNO0_mkMaJPTNKXNBzTkvjGPwKMycE6vUxaJCsZ0SBpZo8h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https://encrypted-tbn2.gstatic.com/images?q=tbn:ANd9GcTqaHAzcYMk0Wjyu5bpRf_l4hzpmJLDaD8mT47xH1k77UgcFam-" TargetMode="External"/><Relationship Id="rId4" Type="http://schemas.openxmlformats.org/officeDocument/2006/relationships/image" Target="http://s45.radikal.ru/i110/1010/37/994bddecaf07.jpg" TargetMode="External"/><Relationship Id="rId9" Type="http://schemas.openxmlformats.org/officeDocument/2006/relationships/image" Target="../media/image8.jpeg"/><Relationship Id="rId14" Type="http://schemas.openxmlformats.org/officeDocument/2006/relationships/image" Target="http://audioskazki.info/uploads/1289947120_princess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C3B0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</a:t>
            </a:r>
            <a:b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C3B0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7200" dirty="0" smtClean="0">
              <a:solidFill>
                <a:srgbClr val="7C3B0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8215370" cy="22860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C3B0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ЛИТЕРАТУРНОГО ЧТЕНИЯ</a:t>
            </a:r>
            <a:endParaRPr lang="ru-RU" sz="6600" dirty="0" smtClean="0">
              <a:solidFill>
                <a:srgbClr val="7C3B06"/>
              </a:solidFill>
            </a:endParaRP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ля презентаций\Анимационные картинки для презентаций. Часть 1\Фоны\Aurora3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785786" y="1643051"/>
            <a:ext cx="7500990" cy="22860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-365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Пятеро </a:t>
            </a:r>
          </a:p>
          <a:p>
            <a:pPr algn="ctr"/>
            <a:r>
              <a:rPr lang="ru-RU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из одного стручка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488237" cy="11652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Х.К.Андерсен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143380"/>
            <a:ext cx="2714644" cy="2214578"/>
          </a:xfrm>
          <a:prstGeom prst="rect">
            <a:avLst/>
          </a:prstGeom>
          <a:noFill/>
          <a:ln w="28575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5720" y="4071942"/>
            <a:ext cx="2571768" cy="2286016"/>
          </a:xfrm>
          <a:noFill/>
          <a:ln w="31750" cmpd="thickThin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00504"/>
            <a:ext cx="2513013" cy="2670170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/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Трус собственной тени боится.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Всякому мила своя сторона.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Жизнь дана на добрые дела.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Ученье лучше богатства.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 добро – добром платят.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624AA-5288-497E-9C6F-9129A6BC803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89DC-9540-4573-8AD3-A7A691FD00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для презентаций\Анимационные картинки для презентаций. Часть 1\Фоны\is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0472"/>
          </a:xfrm>
        </p:spPr>
        <p:txBody>
          <a:bodyPr/>
          <a:lstStyle/>
          <a:p>
            <a:r>
              <a:rPr lang="ru-RU" sz="4800" b="1" i="1" u="sng" dirty="0" smtClean="0">
                <a:solidFill>
                  <a:srgbClr val="C00000"/>
                </a:solidFill>
              </a:rPr>
              <a:t>ЖИЗНЬ ДАНА НА ДОБРЫЕ ДЕЛА</a:t>
            </a:r>
            <a:endParaRPr lang="ru-RU" sz="4800" b="1" i="1" u="sng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98689-BCED-4A26-B8D7-60E8745F6A0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AF0FA-8AC1-4FF7-BEE6-9C2D8D99750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3643338" cy="5072098"/>
          </a:xfrm>
          <a:prstGeom prst="rect">
            <a:avLst/>
          </a:prstGeom>
          <a:noFill/>
          <a:ln w="88900" cmpd="tri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/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Трус собственной тени боится.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Всякому мила своя сторона.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Жизнь дана на добрые дела.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Ученье лучше богатства.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 добро – добром платят.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624AA-5288-497E-9C6F-9129A6BC803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89DC-9540-4573-8AD3-A7A691FD00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D5642-892A-4703-BCB4-BC9F093E6BDE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3C41C-6CA3-4D0D-8614-6F3DAF42F39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7" name="Picture 3" descr="H:\для презентаций\126 фоны для презентаций\3282288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il_fi" descr="http://s45.radikal.ru/i110/1010/37/994bddecaf07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357554" y="4143380"/>
            <a:ext cx="2514600" cy="22479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2">
                <a:lumMod val="75000"/>
              </a:schemeClr>
            </a:extrusionClr>
          </a:sp3d>
        </p:spPr>
      </p:pic>
      <p:pic>
        <p:nvPicPr>
          <p:cNvPr id="1030" name="rg_hi" descr="https://encrypted-tbn3.gstatic.com/images?q=tbn:ANd9GcRd8txNO0_mkMaJPTNKXNBzTkvjGPwKMycE6vUxaJCsZ0SBpZo8h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00034" y="428604"/>
            <a:ext cx="2076452" cy="262413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1" name="il_fi" descr="http://darjakaisa.ru/uploads/posts/2009-12/1262169913_7cfa5a16bf39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357554" y="428604"/>
            <a:ext cx="2143140" cy="257176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2" name="rg_hi" descr="https://encrypted-tbn2.gstatic.com/images?q=tbn:ANd9GcTqaHAzcYMk0Wjyu5bpRf_l4hzpmJLDaD8mT47xH1k77UgcFam-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1000100" y="3857628"/>
            <a:ext cx="1800225" cy="25336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3" name="rg_hi" descr="https://encrypted-tbn1.gstatic.com/images?q=tbn:ANd9GcRXT0BzUibi25Bh5065Sbp6jeWjRvvaR_tkBbby-FtJWs623dfPNA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6286512" y="428604"/>
            <a:ext cx="2286016" cy="25717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4" name="il_fi" descr="http://audioskazki.info/uploads/1289947120_princessa.jpg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6429388" y="3929066"/>
            <a:ext cx="1993900" cy="2428892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98689-BCED-4A26-B8D7-60E8745F6A0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AF0FA-8AC1-4FF7-BEE6-9C2D8D99750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4" name="Picture 2" descr="H:\для презентаций\126 фоны для презентаций\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214422"/>
            <a:ext cx="6572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A50021"/>
                </a:solidFill>
              </a:rPr>
              <a:t>         </a:t>
            </a:r>
            <a:r>
              <a:rPr lang="ru-RU" sz="3200" b="1" dirty="0" smtClean="0">
                <a:solidFill>
                  <a:srgbClr val="A50021"/>
                </a:solidFill>
              </a:rPr>
              <a:t>Дом зелёный тесноват: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Узкий, длинный,  гладкий.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В доме рядышком сидят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Круглые ребятки.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Осенью пришла беда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Треснул домик гладкий,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Поскакали кто куда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         Круглые ребятки.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для презентаций\126 фоны для презентаций\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3571900" cy="1500198"/>
          </a:xfrm>
        </p:spPr>
        <p:txBody>
          <a:bodyPr/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ГОРОХ</a:t>
            </a:r>
            <a:endParaRPr lang="ru-RU" sz="8800" dirty="0">
              <a:solidFill>
                <a:srgbClr val="0099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98689-BCED-4A26-B8D7-60E8745F6A0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AF0FA-8AC1-4FF7-BEE6-9C2D8D9975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10" descr="гор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10368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?id=22330038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60350"/>
            <a:ext cx="38893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?id=22330038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63" y="412750"/>
            <a:ext cx="38893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?id=22330038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42918"/>
            <a:ext cx="38893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624AA-5288-497E-9C6F-9129A6BC803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89DC-9540-4573-8AD3-A7A691FD00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H:\для презентаций\126 фоны для презентаций\1226571681_11530-ale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4" descr="Ханс Кристиан Андерс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1"/>
            <a:ext cx="4356100" cy="5429289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err="1" smtClean="0">
                <a:solidFill>
                  <a:srgbClr val="C00000"/>
                </a:solidFill>
              </a:rPr>
              <a:t>Ханс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Кристиан</a:t>
            </a:r>
            <a:r>
              <a:rPr lang="ru-RU" sz="4800" b="1" dirty="0" smtClean="0">
                <a:solidFill>
                  <a:srgbClr val="C00000"/>
                </a:solidFill>
              </a:rPr>
              <a:t>                           АНДЕРСЕН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(1805 – 1875)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ля презентаций\Анимационные картинки для презентаций. Часть 1\Фоны\Aurora3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785786" y="1643051"/>
            <a:ext cx="7500990" cy="22860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-365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Пятеро </a:t>
            </a:r>
          </a:p>
          <a:p>
            <a:pPr algn="ctr"/>
            <a:r>
              <a:rPr lang="ru-RU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из одного стручка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488237" cy="11652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Х.К.Андерсен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143380"/>
            <a:ext cx="2714644" cy="2214578"/>
          </a:xfrm>
          <a:prstGeom prst="rect">
            <a:avLst/>
          </a:prstGeom>
          <a:noFill/>
          <a:ln w="28575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5720" y="4071942"/>
            <a:ext cx="2571768" cy="2286016"/>
          </a:xfrm>
          <a:noFill/>
          <a:ln w="31750" cmpd="thickThin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00504"/>
            <a:ext cx="2513013" cy="2670170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СЛОВАРНАЯ РАБОТА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u="sng" dirty="0" smtClean="0">
              <a:solidFill>
                <a:srgbClr val="009900"/>
              </a:solidFill>
            </a:endParaRPr>
          </a:p>
          <a:p>
            <a:r>
              <a:rPr lang="ru-RU" b="1" u="sng" dirty="0" smtClean="0">
                <a:solidFill>
                  <a:srgbClr val="009900"/>
                </a:solidFill>
              </a:rPr>
              <a:t>Тщедушная</a:t>
            </a:r>
            <a:r>
              <a:rPr lang="ru-RU" dirty="0" smtClean="0"/>
              <a:t> – хилая, слабая, обычно худая или болезненная.</a:t>
            </a:r>
          </a:p>
          <a:p>
            <a:pPr>
              <a:buNone/>
            </a:pPr>
            <a:endParaRPr lang="ru-RU" b="1" u="sng" dirty="0" smtClean="0">
              <a:solidFill>
                <a:srgbClr val="009900"/>
              </a:solidFill>
            </a:endParaRPr>
          </a:p>
          <a:p>
            <a:endParaRPr lang="ru-RU" b="1" u="sng" dirty="0" smtClean="0">
              <a:solidFill>
                <a:srgbClr val="009900"/>
              </a:solidFill>
            </a:endParaRPr>
          </a:p>
          <a:p>
            <a:r>
              <a:rPr lang="ru-RU" b="1" u="sng" dirty="0" smtClean="0">
                <a:solidFill>
                  <a:srgbClr val="009900"/>
                </a:solidFill>
              </a:rPr>
              <a:t>Затхлая вода </a:t>
            </a:r>
            <a:r>
              <a:rPr lang="ru-RU" dirty="0" smtClean="0"/>
              <a:t>– дурно пахнущая от гниения.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624AA-5288-497E-9C6F-9129A6BC803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89DC-9540-4573-8AD3-A7A691FD005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Словарная работа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2071"/>
          </a:xfrm>
        </p:spPr>
        <p:txBody>
          <a:bodyPr/>
          <a:lstStyle/>
          <a:p>
            <a:pPr>
              <a:buNone/>
            </a:pPr>
            <a:endParaRPr lang="ru-RU" b="1" u="sng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u="sng" smtClean="0">
                <a:solidFill>
                  <a:srgbClr val="00B050"/>
                </a:solidFill>
              </a:rPr>
              <a:t>Кровельный жёлоб</a:t>
            </a:r>
          </a:p>
          <a:p>
            <a:endParaRPr lang="ru-RU" b="1" u="sng" smtClean="0">
              <a:solidFill>
                <a:srgbClr val="00B050"/>
              </a:solidFill>
            </a:endParaRPr>
          </a:p>
          <a:p>
            <a:endParaRPr lang="ru-RU" b="1" u="sng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u="sng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ru-RU" b="1" u="sng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smtClean="0">
                <a:solidFill>
                  <a:srgbClr val="00B050"/>
                </a:solidFill>
              </a:rPr>
              <a:t>                                                     </a:t>
            </a:r>
            <a:r>
              <a:rPr lang="ru-RU" b="1" u="sng" smtClean="0">
                <a:solidFill>
                  <a:srgbClr val="00B050"/>
                </a:solidFill>
              </a:rPr>
              <a:t>Голубиный зоб</a:t>
            </a:r>
            <a:endParaRPr lang="ru-RU" b="1" u="sng" dirty="0" smtClean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624AA-5288-497E-9C6F-9129A6BC8032}" type="datetimeFigureOut">
              <a:rPr lang="ru-RU" smtClean="0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89DC-9540-4573-8AD3-A7A691FD00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Рисунок 3" descr="Картинка 20 из 4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4000528" cy="2357454"/>
          </a:xfrm>
          <a:prstGeom prst="rect">
            <a:avLst/>
          </a:prstGeom>
          <a:noFill/>
          <a:ln w="9525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Рисунок 1" descr="Картинка 3 из 153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3929090" cy="2571768"/>
          </a:xfrm>
          <a:prstGeom prst="rect">
            <a:avLst/>
          </a:prstGeom>
          <a:noFill/>
          <a:ln w="9525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161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Литература 2</vt:lpstr>
      <vt:lpstr>  УРОК </vt:lpstr>
      <vt:lpstr>ПОСЛОВИЦЫ</vt:lpstr>
      <vt:lpstr>Слайд 3</vt:lpstr>
      <vt:lpstr>Слайд 4</vt:lpstr>
      <vt:lpstr>ГОРОХ</vt:lpstr>
      <vt:lpstr>Слайд 6</vt:lpstr>
      <vt:lpstr>Слайд 7</vt:lpstr>
      <vt:lpstr>СЛОВАРНАЯ РАБОТА</vt:lpstr>
      <vt:lpstr>Словарная работа</vt:lpstr>
      <vt:lpstr>Слайд 10</vt:lpstr>
      <vt:lpstr>ПОСЛОВИЦЫ</vt:lpstr>
      <vt:lpstr>ЖИЗНЬ ДАНА НА ДОБРЫЕ ДЕЛА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2</dc:title>
  <dc:creator>Александрова З.В. (Aida_Alex)</dc:creator>
  <dc:description>http://aida.ucoz.ru</dc:description>
  <cp:lastModifiedBy>Черненький</cp:lastModifiedBy>
  <cp:revision>52</cp:revision>
  <dcterms:created xsi:type="dcterms:W3CDTF">2009-07-20T10:54:37Z</dcterms:created>
  <dcterms:modified xsi:type="dcterms:W3CDTF">2012-10-15T15:32:09Z</dcterms:modified>
  <cp:category>шаблоны к Powerpoint</cp:category>
</cp:coreProperties>
</file>