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9" r:id="rId5"/>
    <p:sldId id="258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EF37F-B808-4150-87E7-491002E7C4E7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F891-8D76-4646-AD79-0D1DD0A01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EF37F-B808-4150-87E7-491002E7C4E7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F891-8D76-4646-AD79-0D1DD0A01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EF37F-B808-4150-87E7-491002E7C4E7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F891-8D76-4646-AD79-0D1DD0A01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EF37F-B808-4150-87E7-491002E7C4E7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F891-8D76-4646-AD79-0D1DD0A01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EF37F-B808-4150-87E7-491002E7C4E7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F891-8D76-4646-AD79-0D1DD0A01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EF37F-B808-4150-87E7-491002E7C4E7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F891-8D76-4646-AD79-0D1DD0A01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EF37F-B808-4150-87E7-491002E7C4E7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F891-8D76-4646-AD79-0D1DD0A01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EF37F-B808-4150-87E7-491002E7C4E7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F891-8D76-4646-AD79-0D1DD0A01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EF37F-B808-4150-87E7-491002E7C4E7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F891-8D76-4646-AD79-0D1DD0A01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EF37F-B808-4150-87E7-491002E7C4E7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F891-8D76-4646-AD79-0D1DD0A01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EF37F-B808-4150-87E7-491002E7C4E7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F891-8D76-4646-AD79-0D1DD0A01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F37F-B808-4150-87E7-491002E7C4E7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F891-8D76-4646-AD79-0D1DD0A016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9cfab76b3006"/>
          <p:cNvPicPr>
            <a:picLocks noGrp="1"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762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708920"/>
            <a:ext cx="6048672" cy="1752600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2 класс</a:t>
            </a:r>
          </a:p>
          <a:p>
            <a:pPr algn="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учитель начальных классов</a:t>
            </a:r>
          </a:p>
          <a:p>
            <a:pPr algn="r"/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Курманязова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А. Л.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916832"/>
            <a:ext cx="51523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Хитрые грибы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9cfab76b3006"/>
          <p:cNvPicPr>
            <a:picLocks noGrp="1"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\Pictures\2013-10-19 Акимов\Акимов 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0"/>
            <a:ext cx="2247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Акимов Георгий</a:t>
            </a:r>
            <a:endParaRPr lang="ru-RU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Pictures\2013-10-19 Эли7на\Эли7на 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1457909" y="350403"/>
            <a:ext cx="4176464" cy="5437114"/>
          </a:xfrm>
          <a:prstGeom prst="rect">
            <a:avLst/>
          </a:prstGeom>
          <a:noFill/>
        </p:spPr>
      </p:pic>
      <p:pic>
        <p:nvPicPr>
          <p:cNvPr id="4" name="Picture 8" descr="9cfab76b3006"/>
          <p:cNvPicPr>
            <a:picLocks noGrp="1"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260648"/>
            <a:ext cx="2140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Comic Sans MS" pitchFamily="66" charset="0"/>
              </a:rPr>
              <a:t>Сагенова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Элина</a:t>
            </a:r>
            <a:endParaRPr lang="ru-RU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9cfab76b3006"/>
          <p:cNvPicPr>
            <a:picLocks noGrp="1"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Pictures\2013-10-19 Ток.Т\Ток.Т 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1143001" y="-1143001"/>
            <a:ext cx="6857999" cy="9144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260648"/>
            <a:ext cx="2345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Токарева Татьяна</a:t>
            </a:r>
            <a:endParaRPr lang="ru-RU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Pictures\2013-10-19 Суйнш\Суйнш 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1979713" y="404663"/>
            <a:ext cx="3456384" cy="5472610"/>
          </a:xfrm>
          <a:prstGeom prst="rect">
            <a:avLst/>
          </a:prstGeom>
          <a:noFill/>
        </p:spPr>
      </p:pic>
      <p:pic>
        <p:nvPicPr>
          <p:cNvPr id="4" name="Picture 8" descr="9cfab76b3006"/>
          <p:cNvPicPr>
            <a:picLocks noGrp="1"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260648"/>
            <a:ext cx="2712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Comic Sans MS" pitchFamily="66" charset="0"/>
              </a:rPr>
              <a:t>Суйншжанова</a:t>
            </a:r>
            <a:r>
              <a:rPr lang="ru-RU" sz="2000" dirty="0" smtClean="0">
                <a:latin typeface="Comic Sans MS" pitchFamily="66" charset="0"/>
              </a:rPr>
              <a:t> Алина</a:t>
            </a:r>
            <a:endParaRPr lang="ru-RU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9cfab76b3006"/>
          <p:cNvPicPr>
            <a:picLocks noGrp="1"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Pictures\2013-10-19 Максимова\Максимова 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1143001" y="-1142999"/>
            <a:ext cx="6858000" cy="91439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2515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Максимова Ксения</a:t>
            </a:r>
            <a:endParaRPr lang="ru-RU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Pictures\2013-10-19 Епанч\Епанч 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1885393" y="1291071"/>
            <a:ext cx="3645024" cy="3600402"/>
          </a:xfrm>
          <a:prstGeom prst="rect">
            <a:avLst/>
          </a:prstGeom>
          <a:noFill/>
        </p:spPr>
      </p:pic>
      <p:pic>
        <p:nvPicPr>
          <p:cNvPr id="4" name="Picture 8" descr="9cfab76b3006"/>
          <p:cNvPicPr>
            <a:picLocks noGrp="1"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260648"/>
            <a:ext cx="2595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Епанчина Виктория</a:t>
            </a:r>
            <a:endParaRPr lang="ru-RU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9cfab76b3006"/>
          <p:cNvPicPr>
            <a:picLocks noGrp="1"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71600" y="1916832"/>
            <a:ext cx="54726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По дорожке, по тропинке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В лес за ними мы пойдём.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Если место попадётся, 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То лукошко наберём</a:t>
            </a:r>
          </a:p>
          <a:p>
            <a:pPr algn="r"/>
            <a:r>
              <a:rPr lang="ru-RU" sz="3200" dirty="0" smtClean="0">
                <a:solidFill>
                  <a:srgbClr val="00B050"/>
                </a:solidFill>
                <a:latin typeface="Comic Sans MS" pitchFamily="66" charset="0"/>
              </a:rPr>
              <a:t>Грибы</a:t>
            </a:r>
            <a:endParaRPr lang="ru-RU" sz="32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Pictures\2013-10-19 Ураз 1\Ураз 1 001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1763688" y="1268760"/>
            <a:ext cx="3816424" cy="3888432"/>
          </a:xfrm>
          <a:prstGeom prst="rect">
            <a:avLst/>
          </a:prstGeom>
          <a:noFill/>
        </p:spPr>
      </p:pic>
      <p:pic>
        <p:nvPicPr>
          <p:cNvPr id="4" name="Picture 8" descr="9cfab76b3006"/>
          <p:cNvPicPr>
            <a:picLocks noGrp="1"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260648"/>
            <a:ext cx="226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Уразова </a:t>
            </a:r>
            <a:r>
              <a:rPr lang="ru-RU" sz="2000" dirty="0" err="1" smtClean="0">
                <a:latin typeface="Comic Sans MS" pitchFamily="66" charset="0"/>
              </a:rPr>
              <a:t>Дильназ</a:t>
            </a:r>
            <a:endParaRPr lang="ru-RU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9cfab76b3006"/>
          <p:cNvPicPr>
            <a:picLocks noGrp="1"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Pictures\2013-10-19 Алена\Алена 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1233264" y="-1233264"/>
            <a:ext cx="6858000" cy="93245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260648"/>
            <a:ext cx="2557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Филипченко Алена</a:t>
            </a:r>
            <a:endParaRPr lang="ru-RU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1\Pictures\2013-10-19 Ураз2\Ураз2 001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1628800"/>
            <a:ext cx="2880320" cy="2727920"/>
          </a:xfrm>
          <a:prstGeom prst="rect">
            <a:avLst/>
          </a:prstGeom>
          <a:noFill/>
        </p:spPr>
      </p:pic>
      <p:pic>
        <p:nvPicPr>
          <p:cNvPr id="4" name="Picture 8" descr="9cfab76b3006"/>
          <p:cNvPicPr>
            <a:picLocks noGrp="1"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1\Pictures\2013-10-19 Ураз2\Ураз2 00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E7D9CC"/>
              </a:clrFrom>
              <a:clrTo>
                <a:srgbClr val="E7D9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844824"/>
            <a:ext cx="2664296" cy="27363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26064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Уразова </a:t>
            </a:r>
            <a:r>
              <a:rPr lang="ru-RU" sz="2000" dirty="0" err="1" smtClean="0">
                <a:latin typeface="Comic Sans MS" pitchFamily="66" charset="0"/>
              </a:rPr>
              <a:t>Дильназ</a:t>
            </a:r>
            <a:endParaRPr lang="ru-RU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9cfab76b3006"/>
          <p:cNvPicPr>
            <a:picLocks noGrp="1"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Pictures\2013-10-19 Сызр\Сызр 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260648"/>
            <a:ext cx="2452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Comic Sans MS" pitchFamily="66" charset="0"/>
              </a:rPr>
              <a:t>Сызранова</a:t>
            </a:r>
            <a:r>
              <a:rPr lang="ru-RU" sz="2000" dirty="0" smtClean="0">
                <a:latin typeface="Comic Sans MS" pitchFamily="66" charset="0"/>
              </a:rPr>
              <a:t> Галина</a:t>
            </a:r>
            <a:endParaRPr lang="ru-RU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Pictures\2013-10-19 Антип\Антип 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1799692" y="1160748"/>
            <a:ext cx="3456384" cy="3528392"/>
          </a:xfrm>
          <a:prstGeom prst="rect">
            <a:avLst/>
          </a:prstGeom>
          <a:noFill/>
        </p:spPr>
      </p:pic>
      <p:pic>
        <p:nvPicPr>
          <p:cNvPr id="4" name="Picture 8" descr="9cfab76b3006"/>
          <p:cNvPicPr>
            <a:picLocks noGrp="1"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260648"/>
            <a:ext cx="2888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Comic Sans MS" pitchFamily="66" charset="0"/>
              </a:rPr>
              <a:t>Антипанова</a:t>
            </a:r>
            <a:r>
              <a:rPr lang="ru-RU" sz="2000" dirty="0" smtClean="0">
                <a:latin typeface="Comic Sans MS" pitchFamily="66" charset="0"/>
              </a:rPr>
              <a:t> Виктория</a:t>
            </a:r>
            <a:endParaRPr lang="ru-RU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9cfab76b3006"/>
          <p:cNvPicPr>
            <a:picLocks noGrp="1"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1\Pictures\2013-10-19 Верш\Верш 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1093305" y="-1093305"/>
            <a:ext cx="6957391" cy="914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9cfab76b3006"/>
          <p:cNvPicPr>
            <a:picLocks noGrp="1"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1\Pictures\2013-10-19 Майм\Майм 00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2051721" y="44624"/>
            <a:ext cx="3456383" cy="60486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260648"/>
            <a:ext cx="2727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Comic Sans MS" pitchFamily="66" charset="0"/>
              </a:rPr>
              <a:t>Маймурунова</a:t>
            </a:r>
            <a:r>
              <a:rPr lang="ru-RU" sz="2000" dirty="0" smtClean="0">
                <a:latin typeface="Comic Sans MS" pitchFamily="66" charset="0"/>
              </a:rPr>
              <a:t> Алина</a:t>
            </a:r>
            <a:endParaRPr lang="ru-RU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57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14</cp:revision>
  <dcterms:created xsi:type="dcterms:W3CDTF">2013-10-19T15:02:42Z</dcterms:created>
  <dcterms:modified xsi:type="dcterms:W3CDTF">2013-11-23T14:05:46Z</dcterms:modified>
</cp:coreProperties>
</file>