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21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103508-8F86-4B20-B426-8BAC582BC480}" type="datetimeFigureOut">
              <a:rPr lang="ru-RU" smtClean="0"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B8A516-613E-4288-9BD8-7B2D2ED37D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126560" cy="25202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Упражнения для профилактики нарушения осанки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5003322"/>
            <a:ext cx="2446040" cy="1371600"/>
          </a:xfrm>
        </p:spPr>
        <p:txBody>
          <a:bodyPr/>
          <a:lstStyle/>
          <a:p>
            <a:r>
              <a:rPr lang="ru-RU" dirty="0" smtClean="0"/>
              <a:t>Выполнил: Тихонова  Е.А</a:t>
            </a:r>
          </a:p>
          <a:p>
            <a:r>
              <a:rPr lang="ru-RU" dirty="0" smtClean="0"/>
              <a:t>МДОУ «ЦРР д\с № 151»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18582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Упражнения для профилактики  нарушения  осанки у детей старшего дошкольного возраста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4752528" cy="3899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«Цапля на болоте».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в ходьбе руки на поясе. Ходьба на носках с высоким подниманием колен </a:t>
            </a:r>
            <a:r>
              <a:rPr lang="ru-RU" i="1" dirty="0" smtClean="0"/>
              <a:t>(30—40 с).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Дыхание произвольное; спину держать ровно.</a:t>
            </a:r>
          </a:p>
          <a:p>
            <a:endParaRPr lang="ru-RU" dirty="0"/>
          </a:p>
        </p:txBody>
      </p:sp>
      <p:pic>
        <p:nvPicPr>
          <p:cNvPr id="36865" name="Picture 1" descr="C:\Users\женя\Desktop\cap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2857500" cy="416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24000"/>
            <a:ext cx="432048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«Плечи танцуют».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о.с. Сведение, разведение лопаток; поднимание, опускание плеч одновременно, поочередно и т.д.</a:t>
            </a:r>
            <a:r>
              <a:rPr lang="ru-RU" i="1" dirty="0" smtClean="0"/>
              <a:t> (1—1,5 мин.).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Лучше выполнять под музыку.</a:t>
            </a:r>
          </a:p>
          <a:p>
            <a:endParaRPr lang="ru-RU" dirty="0"/>
          </a:p>
        </p:txBody>
      </p:sp>
      <p:pic>
        <p:nvPicPr>
          <p:cNvPr id="34817" name="Picture 1" descr="C:\Users\женя\Desktop\gimnastika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23730" y="3197292"/>
            <a:ext cx="1950889" cy="1377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24000"/>
            <a:ext cx="4104456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«Наклонись ниже».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о.с. Наклоны вперед с одновременным отведением назад прямых рук как можно дальше</a:t>
            </a:r>
            <a:r>
              <a:rPr lang="ru-RU" i="1" dirty="0" smtClean="0"/>
              <a:t> (5—6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Смотреть прямо перед собой; наклоняться как можно ниже.</a:t>
            </a:r>
          </a:p>
          <a:p>
            <a:endParaRPr lang="ru-RU" dirty="0"/>
          </a:p>
        </p:txBody>
      </p:sp>
      <p:pic>
        <p:nvPicPr>
          <p:cNvPr id="33793" name="Picture 1" descr="C:\Users\женя\Desktop\imgpreview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0"/>
            <a:ext cx="381642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24000"/>
            <a:ext cx="4104456" cy="46634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«Рыбка».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 </a:t>
            </a:r>
            <a:r>
              <a:rPr lang="ru-RU" dirty="0" smtClean="0"/>
              <a:t>лежа на спине. Медленно поднимать голову и плечи, смотреть на носки 3—5 с</a:t>
            </a:r>
            <a:r>
              <a:rPr lang="ru-RU" i="1" dirty="0" smtClean="0"/>
              <a:t> (5—6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Руки можно поставить в замок за голову. Локти развести шире. Постепенно увеличивать время статического напряжения мышц верхнего плечевого пояса.</a:t>
            </a:r>
          </a:p>
          <a:p>
            <a:endParaRPr lang="ru-RU" dirty="0"/>
          </a:p>
        </p:txBody>
      </p:sp>
      <p:pic>
        <p:nvPicPr>
          <p:cNvPr id="32769" name="Picture 1" descr="C:\Users\женя\Desktop\magicfish_bebelino_55133_602698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4074418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24000"/>
            <a:ext cx="4464496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«Медуза».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</a:t>
            </a:r>
            <a:r>
              <a:rPr lang="ru-RU" dirty="0" smtClean="0"/>
              <a:t> лежа на спине. Одновременно поднять вверх руки и ноги; развести их в стороны. Удерживать 3—5 с.</a:t>
            </a:r>
          </a:p>
          <a:p>
            <a:pPr>
              <a:buNone/>
            </a:pPr>
            <a:r>
              <a:rPr lang="ru-RU" dirty="0" smtClean="0"/>
              <a:t>Постепенно увеличивать время удержания; не сгибать руки и ноги .</a:t>
            </a:r>
          </a:p>
          <a:p>
            <a:endParaRPr lang="ru-RU" dirty="0"/>
          </a:p>
        </p:txBody>
      </p:sp>
      <p:pic>
        <p:nvPicPr>
          <p:cNvPr id="31745" name="Picture 1" descr="C:\Users\женя\Desktop\gargon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414642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524000"/>
            <a:ext cx="440964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«Ноги выше».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И.п. —</a:t>
            </a:r>
            <a:r>
              <a:rPr lang="ru-RU" dirty="0" smtClean="0"/>
              <a:t> Лежа на животе. Поочередное поднимание прямых ног вверх; руки согнуты в локтях, лежат под подбородком </a:t>
            </a:r>
            <a:r>
              <a:rPr lang="ru-RU" i="1" dirty="0" smtClean="0"/>
              <a:t>(6—7 раз).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 время поднимания ног — отводить голову назад, потянуться; ладони не отрывать от пола.</a:t>
            </a:r>
          </a:p>
          <a:p>
            <a:endParaRPr lang="ru-RU" dirty="0"/>
          </a:p>
        </p:txBody>
      </p:sp>
      <p:pic>
        <p:nvPicPr>
          <p:cNvPr id="30721" name="Picture 1" descr="C:\Users\женя\Desktop\sport01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72816"/>
            <a:ext cx="352839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69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Упражнения для профилактики нарушения осанки</vt:lpstr>
      <vt:lpstr>Упражнения для профилактики  нарушения  осанки у детей старшего дошкольного возраста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для профилактики нарушения осанки</dc:title>
  <dc:creator>женя</dc:creator>
  <cp:lastModifiedBy>женя</cp:lastModifiedBy>
  <cp:revision>1</cp:revision>
  <dcterms:created xsi:type="dcterms:W3CDTF">2014-05-04T15:54:05Z</dcterms:created>
  <dcterms:modified xsi:type="dcterms:W3CDTF">2014-05-04T16:01:24Z</dcterms:modified>
</cp:coreProperties>
</file>