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021" y="-8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1E5126-D5C6-4219-9870-A207457A4A97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5B5601-4CA0-403A-B338-90A3C6C5C41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1E5126-D5C6-4219-9870-A207457A4A97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5B5601-4CA0-403A-B338-90A3C6C5C4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1E5126-D5C6-4219-9870-A207457A4A97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5B5601-4CA0-403A-B338-90A3C6C5C4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1E5126-D5C6-4219-9870-A207457A4A97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5B5601-4CA0-403A-B338-90A3C6C5C4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1E5126-D5C6-4219-9870-A207457A4A97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5B5601-4CA0-403A-B338-90A3C6C5C41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1E5126-D5C6-4219-9870-A207457A4A97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5B5601-4CA0-403A-B338-90A3C6C5C4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1E5126-D5C6-4219-9870-A207457A4A97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5B5601-4CA0-403A-B338-90A3C6C5C4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1E5126-D5C6-4219-9870-A207457A4A97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5B5601-4CA0-403A-B338-90A3C6C5C4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1E5126-D5C6-4219-9870-A207457A4A97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5B5601-4CA0-403A-B338-90A3C6C5C41B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1E5126-D5C6-4219-9870-A207457A4A97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5B5601-4CA0-403A-B338-90A3C6C5C4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1E5126-D5C6-4219-9870-A207457A4A97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5B5601-4CA0-403A-B338-90A3C6C5C41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11E5126-D5C6-4219-9870-A207457A4A97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F5B5601-4CA0-403A-B338-90A3C6C5C41B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404664"/>
            <a:ext cx="7406640" cy="3024336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Упражнения для профилактики нарушения осанки</a:t>
            </a:r>
            <a:endParaRPr lang="ru-RU" sz="6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84168" y="4869160"/>
            <a:ext cx="2592288" cy="129614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Выполнил: Тихонова Е.А</a:t>
            </a:r>
          </a:p>
          <a:p>
            <a:r>
              <a:rPr lang="ru-RU" dirty="0" smtClean="0"/>
              <a:t>МДОУ «ЦРР д\с № 151»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21825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Упражнения для профилактики нарушения осанки у детей младшего дошкольного возраста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492896"/>
            <a:ext cx="4896544" cy="375550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/>
              <a:t>Деревья выросли большими».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И.п. — </a:t>
            </a:r>
            <a:r>
              <a:rPr lang="ru-RU" dirty="0" smtClean="0"/>
              <a:t>о.с. Подняться на носки, потянуться как можно выше; удерживать равновесие на носках 3—5 с.</a:t>
            </a:r>
          </a:p>
          <a:p>
            <a:pPr>
              <a:buNone/>
            </a:pPr>
            <a:r>
              <a:rPr lang="ru-RU" dirty="0" smtClean="0"/>
              <a:t>Постепенно увеличивать время удержания равновесия.</a:t>
            </a:r>
          </a:p>
          <a:p>
            <a:endParaRPr lang="ru-RU" dirty="0"/>
          </a:p>
        </p:txBody>
      </p:sp>
      <p:pic>
        <p:nvPicPr>
          <p:cNvPr id="8194" name="Picture 2" descr="http://demiart.ru/forum/uploads5/post-37825-126442128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2204864"/>
            <a:ext cx="3563888" cy="39315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95536" y="1524000"/>
            <a:ext cx="4697672" cy="46634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«Грачи летят».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И.п. — </a:t>
            </a:r>
            <a:r>
              <a:rPr lang="ru-RU" dirty="0" smtClean="0"/>
              <a:t>о.с., руки в стороны. Махи руками вверх — вниз по максимально возможной амплитуде</a:t>
            </a:r>
            <a:r>
              <a:rPr lang="ru-RU" i="1" dirty="0" smtClean="0"/>
              <a:t> (6—8 раз).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Выполнять медленно; руки держать прямыми.</a:t>
            </a:r>
          </a:p>
          <a:p>
            <a:endParaRPr lang="ru-RU" dirty="0"/>
          </a:p>
        </p:txBody>
      </p:sp>
      <p:pic>
        <p:nvPicPr>
          <p:cNvPr id="40961" name="Picture 1" descr="C:\Users\женя\Desktop\3782_Common_Raven_in_flight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276850" y="1948266"/>
            <a:ext cx="3657600" cy="38155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95536" y="1524000"/>
            <a:ext cx="4176464" cy="46634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«Хлопки».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И.п. — </a:t>
            </a:r>
            <a:r>
              <a:rPr lang="ru-RU" dirty="0" smtClean="0"/>
              <a:t>о.с. Поднять руки вверх как можно выше — хлопок руками; опустить вниз за спину — хлопок</a:t>
            </a:r>
            <a:r>
              <a:rPr lang="ru-RU" i="1" dirty="0" smtClean="0"/>
              <a:t> (6—8 раз).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Хлопки выполнять громче; стараться руки не сгибать в локтях.</a:t>
            </a:r>
          </a:p>
          <a:p>
            <a:endParaRPr lang="ru-RU" dirty="0"/>
          </a:p>
        </p:txBody>
      </p:sp>
      <p:pic>
        <p:nvPicPr>
          <p:cNvPr id="39937" name="Picture 1" descr="C:\Users\женя\Desktop\nastol.com.ua-121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76850" y="1844824"/>
            <a:ext cx="3657600" cy="37444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95536" y="1524000"/>
            <a:ext cx="4464496" cy="46634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«Коровка»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b="1" dirty="0" smtClean="0"/>
              <a:t>И.п. — </a:t>
            </a:r>
            <a:r>
              <a:rPr lang="ru-RU" dirty="0" smtClean="0"/>
              <a:t>стоя на четвереньках. Произвольные продвижения по залу на четвереньках. Можно с произношением </a:t>
            </a:r>
            <a:r>
              <a:rPr lang="ru-RU" i="1" dirty="0" smtClean="0"/>
              <a:t>«</a:t>
            </a:r>
            <a:r>
              <a:rPr lang="ru-RU" i="1" dirty="0" err="1" smtClean="0"/>
              <a:t>му-му-му</a:t>
            </a:r>
            <a:r>
              <a:rPr lang="ru-RU" i="1" dirty="0" smtClean="0"/>
              <a:t>»</a:t>
            </a:r>
            <a:r>
              <a:rPr lang="ru-RU" dirty="0" smtClean="0"/>
              <a:t> на выдохе </a:t>
            </a:r>
            <a:r>
              <a:rPr lang="ru-RU" i="1" dirty="0" smtClean="0"/>
              <a:t>(40—50 с).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Голову не опускать.</a:t>
            </a:r>
          </a:p>
          <a:p>
            <a:endParaRPr lang="ru-RU" dirty="0"/>
          </a:p>
        </p:txBody>
      </p:sp>
      <p:pic>
        <p:nvPicPr>
          <p:cNvPr id="38913" name="Picture 1" descr="C:\Users\женя\Desktop\78534590_large_korova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276850" y="2392997"/>
            <a:ext cx="3657600" cy="29260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9552" y="1524000"/>
            <a:ext cx="4176464" cy="4663440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«Пружинка».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И.п. —</a:t>
            </a:r>
            <a:r>
              <a:rPr lang="ru-RU" dirty="0" smtClean="0"/>
              <a:t> о.с. Пружинящие приседания с мешочком на голове </a:t>
            </a:r>
            <a:r>
              <a:rPr lang="ru-RU" i="1" dirty="0" smtClean="0"/>
              <a:t>(6—8 раз).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Спину держать ровно, смотреть вперед.</a:t>
            </a:r>
          </a:p>
          <a:p>
            <a:endParaRPr lang="ru-RU" dirty="0"/>
          </a:p>
        </p:txBody>
      </p:sp>
      <p:pic>
        <p:nvPicPr>
          <p:cNvPr id="37889" name="Picture 1" descr="C:\Users\женя\Desktop\imgpreview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274377" y="3024765"/>
            <a:ext cx="1662545" cy="16625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</TotalTime>
  <Words>59</Words>
  <Application>Microsoft Office PowerPoint</Application>
  <PresentationFormat>Экран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Солнцестояние</vt:lpstr>
      <vt:lpstr>Упражнения для профилактики нарушения осанки</vt:lpstr>
      <vt:lpstr>Упражнения для профилактики нарушения осанки у детей младшего дошкольного возраста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Упражнения для профилактики нарушения осанки</dc:title>
  <dc:creator>женя</dc:creator>
  <cp:lastModifiedBy>женя</cp:lastModifiedBy>
  <cp:revision>1</cp:revision>
  <dcterms:created xsi:type="dcterms:W3CDTF">2014-05-04T15:53:18Z</dcterms:created>
  <dcterms:modified xsi:type="dcterms:W3CDTF">2014-05-04T16:00:59Z</dcterms:modified>
</cp:coreProperties>
</file>