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74" r:id="rId22"/>
    <p:sldId id="275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98" autoAdjust="0"/>
    <p:restoredTop sz="9466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DD9B-1751-4AE4-B5B9-558E373A2BD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06F4-0581-4295-9192-B7D9D146E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6FBA-788C-4D62-B51E-2E273FB38A9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9E91-2D66-44D9-AF46-2A5AF0B1C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F8BD-6225-4738-84F4-8AAF0C17788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FAAC-B558-4D74-A709-6873C7E9A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C94364-4BA2-47B5-B116-5AB696D18F7B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FF2ED9-2B8E-4D6C-BD7D-562DFC73E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78FE4-258D-48AC-9762-6BC11FC20BD4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5C6D-4A34-4352-AD2A-2D79781E9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399F-9280-4027-9EB2-FAFEF7CD2C6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63AD-6334-4AF6-8D61-9B15132C9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70A7-4277-48EF-8365-AD5AAA685BA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7215-FD04-448B-AB9A-4485A8FFA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3B49D0-7099-46C6-BE6F-2FE564B6426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38F058-96DA-4AEF-AF7C-E80662CA0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2F50-A167-465A-8175-060EA92899DF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FAC1-B253-40A8-B148-C5D6EEE9A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7B431C-38EF-4A65-A7EA-5D4BA0FF82E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E26542-2359-4EA8-A2F2-E7471131C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360338-DCD5-4443-BFC6-E96A4481925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E283C3-BF76-45DA-8F54-1C3B62365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4D393A1-F640-42B2-8FE4-E5BFD9BB451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23A4606-54CB-468F-AFEB-FC340AC8A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25" y="1071563"/>
            <a:ext cx="6172200" cy="1714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КУКЛА- как источник ТВОРЧЕСТВА взрослых и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детей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88" y="3500438"/>
            <a:ext cx="6172200" cy="242887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МАСТЕР</a:t>
            </a:r>
            <a:r>
              <a:rPr lang="ru-RU" sz="7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sz="8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КЛАСС</a:t>
            </a:r>
            <a:endParaRPr lang="ru-RU" sz="57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100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</a:t>
            </a:r>
            <a:r>
              <a:rPr lang="ru-RU" sz="4100" i="1" dirty="0" err="1" smtClean="0">
                <a:solidFill>
                  <a:schemeClr val="accent4">
                    <a:lumMod val="75000"/>
                  </a:schemeClr>
                </a:solidFill>
              </a:rPr>
              <a:t>Моторина</a:t>
            </a:r>
            <a:endParaRPr lang="ru-RU" sz="41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Ольга Васильевна</a:t>
            </a:r>
            <a:endParaRPr lang="ru-RU" sz="36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8094662" cy="504031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img0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88" y="214313"/>
            <a:ext cx="4238625" cy="64801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438" y="357188"/>
            <a:ext cx="5713412" cy="611981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6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14290"/>
            <a:ext cx="4846801" cy="64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mg0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3" y="285750"/>
            <a:ext cx="4335462" cy="637222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54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2357438" y="214313"/>
            <a:ext cx="5526087" cy="64801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68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357188" y="857250"/>
            <a:ext cx="8343900" cy="54006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img0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50" y="857250"/>
            <a:ext cx="8555038" cy="54006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214438" y="285750"/>
            <a:ext cx="7380287" cy="611981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500063"/>
            <a:ext cx="4568825" cy="28797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50" y="142875"/>
          <a:ext cx="7643813" cy="6654800"/>
        </p:xfrm>
        <a:graphic>
          <a:graphicData uri="http://schemas.openxmlformats.org/drawingml/2006/table">
            <a:tbl>
              <a:tblPr/>
              <a:tblGrid>
                <a:gridCol w="498677"/>
                <a:gridCol w="2073091"/>
                <a:gridCol w="440174"/>
                <a:gridCol w="2124428"/>
                <a:gridCol w="2507498"/>
              </a:tblGrid>
              <a:tr h="4251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ТИПОЛОГИЯ КУКЛЫ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( по классификации Ю.М. Лотмана 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9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4894" marR="348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ПЕРВАЯ</a:t>
                      </a:r>
                      <a:r>
                        <a:rPr lang="ru-RU" sz="1100" dirty="0">
                          <a:solidFill>
                            <a:srgbClr val="9933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 группа: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ВТОРАЯ</a:t>
                      </a:r>
                      <a:r>
                        <a:rPr lang="ru-RU" sz="1100" dirty="0">
                          <a:solidFill>
                            <a:srgbClr val="9933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 группа: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7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Кукла - ИГРУШКА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Кукла - МОДЕЛЬ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НАРОДНАЯ игрушка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74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Куклы 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для игры</a:t>
                      </a:r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Театральные 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куклы и детские игрушки, </a:t>
                      </a:r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которые способны</a:t>
                      </a:r>
                      <a:r>
                        <a:rPr lang="ru-RU" sz="1800" b="0" baseline="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двигаться </a:t>
                      </a:r>
                      <a:r>
                        <a:rPr lang="ru-RU" sz="1800" b="0" dirty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или быть объектом игр </a:t>
                      </a:r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.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Куклы </a:t>
                      </a:r>
                      <a:r>
                        <a:rPr lang="ru-RU" sz="1800" dirty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для 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упражнения а </a:t>
                      </a:r>
                      <a:r>
                        <a:rPr lang="ru-RU" sz="1800" dirty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также куклы для украшения, обычно статичные, неперемещаемые и не задействованные в 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игре.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Кукол делали из того, что было под руками (природный материал - камень, дерево, глина ит.п.), к тому же деревенская кукла, в отличие от кукол городских, являлась не просто игрушкой, а неким 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символом.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9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1.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ИГРУШКА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1.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ПУГАЛО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2.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ТЕАТРАЛЬНАЯ кукла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2.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ВОСКОВАЯ кукла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3.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ОБРЯДОВАЯ кукла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3.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МАНЕКЕН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4.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Кукла для ШЕСТВИЙ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4.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СУВЕНИРНАЯ кукла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5.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УЛИТАРНАЯ кукла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5.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САЛОННАЯ кукла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6.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МУЛЬТИПЛИКАЦИОН-НЫЕ </a:t>
                      </a: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и 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ТЕЛЕВИЗИОН-НЫЕ </a:t>
                      </a: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куклы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0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6.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Arial CYR"/>
                        </a:rPr>
                        <a:t>МУЗЕЙНЫЕ и КОЛЛЕКЦИОННЫЕ куклы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85813"/>
            <a:ext cx="8316913" cy="504031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85813"/>
            <a:ext cx="82867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714356"/>
            <a:ext cx="471490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4313"/>
            <a:ext cx="6273800" cy="64801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42938"/>
            <a:ext cx="8766175" cy="55435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19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" name="Содержимое 8" descr="img048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214313"/>
            <a:ext cx="4946650" cy="6480175"/>
          </a:xfrm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4" descr="E:\Мои документы\КСЮША\Мастер Класс\Фото\Мастер\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00174"/>
            <a:ext cx="6572296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E:\Мои документы\КСЮША\Мастер Класс\Фото\Мастер\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28604"/>
            <a:ext cx="6357982" cy="476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85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>
          <a:xfrm>
            <a:off x="1071563" y="214313"/>
            <a:ext cx="7481887" cy="6480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img09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357166"/>
            <a:ext cx="4474803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09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643174" y="428604"/>
            <a:ext cx="4474785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10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643306" y="428604"/>
            <a:ext cx="4841169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img09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86049" y="214290"/>
            <a:ext cx="4810006" cy="6480000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09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14612" y="214290"/>
            <a:ext cx="4864053" cy="6480000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1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14612" y="214290"/>
            <a:ext cx="4860000" cy="6480000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img09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86050" y="285728"/>
            <a:ext cx="4772461" cy="635795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w="152400" h="50800" prst="softRound"/>
          </a:sp3d>
        </p:spPr>
      </p:pic>
      <p:pic>
        <p:nvPicPr>
          <p:cNvPr id="6" name="Рисунок 5" descr="img0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86050" y="214290"/>
            <a:ext cx="4891784" cy="63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00042"/>
            <a:ext cx="806861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 за  внимание !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357313"/>
            <a:ext cx="19288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071813"/>
            <a:ext cx="20002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714500"/>
            <a:ext cx="20574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6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85728"/>
            <a:ext cx="8200399" cy="6372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7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642918"/>
            <a:ext cx="7651814" cy="5760000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42938"/>
            <a:ext cx="8331200" cy="57594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Рисунок 3" descr="img0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28688"/>
            <a:ext cx="25431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0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428875"/>
            <a:ext cx="38877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08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14313"/>
            <a:ext cx="6513513" cy="64801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438" y="214313"/>
            <a:ext cx="6329362" cy="64801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0313" y="357188"/>
            <a:ext cx="5473700" cy="615632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img0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00250" y="357188"/>
            <a:ext cx="6704013" cy="611981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88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1714500" y="285750"/>
            <a:ext cx="7104063" cy="6119813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img0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500" y="214313"/>
            <a:ext cx="4268788" cy="64293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372</TotalTime>
  <Words>172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Century Schoolbook</vt:lpstr>
      <vt:lpstr>Wingdings</vt:lpstr>
      <vt:lpstr>Wingdings 2</vt:lpstr>
      <vt:lpstr>Calibri</vt:lpstr>
      <vt:lpstr>Monotype Corsiva</vt:lpstr>
      <vt:lpstr>Georgia</vt:lpstr>
      <vt:lpstr>Times New Roman</vt:lpstr>
      <vt:lpstr>Arial CYR</vt:lpstr>
      <vt:lpstr>Эркер</vt:lpstr>
      <vt:lpstr>КУКЛА- как источник ТВОРЧЕСТВА взрослых и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41</cp:revision>
  <dcterms:created xsi:type="dcterms:W3CDTF">2008-04-04T08:29:11Z</dcterms:created>
  <dcterms:modified xsi:type="dcterms:W3CDTF">2013-01-17T13:11:35Z</dcterms:modified>
</cp:coreProperties>
</file>