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ykova.ru/biblioteka/mixail-yurevich-lermontov/" TargetMode="External"/><Relationship Id="rId2" Type="http://schemas.openxmlformats.org/officeDocument/2006/relationships/hyperlink" Target="http://imwerden.de/cat/modules.php?name=books&amp;pa=last_update&amp;cid=2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rono.ru/biograf/bio_g/garshin_vm.php" TargetMode="External"/><Relationship Id="rId5" Type="http://schemas.openxmlformats.org/officeDocument/2006/relationships/hyperlink" Target="http://ru.wikipedia.org/wiki/" TargetMode="External"/><Relationship Id="rId4" Type="http://schemas.openxmlformats.org/officeDocument/2006/relationships/hyperlink" Target="http://sterlegrad.ru/newsrb/12772-priglashaem-na-konkurs-aksakovskiy-alenkiy-cvetochek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Внеклассное чтение </a:t>
            </a:r>
            <a:b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Литературные сказки </a:t>
            </a:r>
            <a:r>
              <a:rPr lang="en-US" sz="5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</a:t>
            </a:r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века.</a:t>
            </a:r>
            <a:endParaRPr lang="ru-RU" sz="54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886200" y="4648200"/>
            <a:ext cx="4419600" cy="14478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Презентацию составила:</a:t>
            </a:r>
          </a:p>
          <a:p>
            <a:pPr algn="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учитель начальных классов</a:t>
            </a:r>
          </a:p>
          <a:p>
            <a:pPr algn="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МБОУ «СОШ № 1»  г. Микунь </a:t>
            </a:r>
          </a:p>
          <a:p>
            <a:pPr algn="r"/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Колбина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Валентина Геннадьевна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133600" cy="2443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655" y="1038896"/>
            <a:ext cx="1708449" cy="220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0883" y="102502"/>
            <a:ext cx="1791676" cy="2335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476698"/>
            <a:ext cx="1447800" cy="223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84613"/>
            <a:ext cx="1685191" cy="197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1373926"/>
            <a:ext cx="1447800" cy="223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9668" y="3722793"/>
            <a:ext cx="1685191" cy="229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4365" y="434340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721" y="3434871"/>
            <a:ext cx="2071084" cy="244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4419600"/>
            <a:ext cx="164187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4539" y="3788309"/>
            <a:ext cx="15240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1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211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1</a:t>
            </a:r>
            <a:r>
              <a:rPr lang="ru-RU" b="1" dirty="0" smtClean="0">
                <a:solidFill>
                  <a:srgbClr val="C00000"/>
                </a:solidFill>
              </a:rPr>
              <a:t>.Соедини автора и название.</a:t>
            </a:r>
          </a:p>
          <a:p>
            <a:r>
              <a:rPr lang="ru-RU" dirty="0" err="1" smtClean="0"/>
              <a:t>С.Аксаков</a:t>
            </a:r>
            <a:r>
              <a:rPr lang="ru-RU" dirty="0" smtClean="0"/>
              <a:t>              «Сказка о царе Берендее»</a:t>
            </a:r>
          </a:p>
          <a:p>
            <a:r>
              <a:rPr lang="ru-RU" dirty="0" err="1" smtClean="0"/>
              <a:t>М.Лермонтов</a:t>
            </a:r>
            <a:r>
              <a:rPr lang="ru-RU" dirty="0" smtClean="0"/>
              <a:t>       «Аленький цветочек»</a:t>
            </a:r>
          </a:p>
          <a:p>
            <a:r>
              <a:rPr lang="ru-RU" dirty="0" err="1" smtClean="0"/>
              <a:t>В.Жуковский</a:t>
            </a:r>
            <a:r>
              <a:rPr lang="ru-RU" dirty="0" smtClean="0"/>
              <a:t>          «</a:t>
            </a:r>
            <a:r>
              <a:rPr lang="ru-RU" dirty="0" err="1" smtClean="0"/>
              <a:t>Ашик-Кериб</a:t>
            </a:r>
            <a:r>
              <a:rPr lang="ru-RU" dirty="0" smtClean="0"/>
              <a:t>»</a:t>
            </a:r>
          </a:p>
          <a:p>
            <a:r>
              <a:rPr lang="ru-RU" dirty="0"/>
              <a:t> </a:t>
            </a:r>
            <a:r>
              <a:rPr lang="ru-RU" dirty="0" err="1" smtClean="0"/>
              <a:t>В.Гаршин</a:t>
            </a:r>
            <a:r>
              <a:rPr lang="ru-RU" dirty="0" smtClean="0"/>
              <a:t>                «Городок в табакерке»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               «Лягушка- путешественница» 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В. Одоевский               «Сказка о жабе и розе»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0371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2.К какой сказке иллюстрация?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1).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189547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1143000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2)</a:t>
            </a:r>
            <a:endParaRPr lang="ru-RU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6134" y="808149"/>
            <a:ext cx="20859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0" y="1447800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3)</a:t>
            </a:r>
            <a:endParaRPr lang="ru-RU" sz="2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062" y="838200"/>
            <a:ext cx="173355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58955" y="4114800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4)</a:t>
            </a:r>
            <a:endParaRPr lang="ru-RU" sz="24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9028" y="3425326"/>
            <a:ext cx="1988372" cy="269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37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3.Из какой сказки эти герои?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1) Утки</a:t>
            </a:r>
          </a:p>
          <a:p>
            <a:pPr marL="0" indent="0">
              <a:buNone/>
            </a:pPr>
            <a:r>
              <a:rPr lang="ru-RU" dirty="0" smtClean="0"/>
              <a:t>2) Три сестры</a:t>
            </a:r>
          </a:p>
          <a:p>
            <a:pPr marL="0" indent="0">
              <a:buNone/>
            </a:pPr>
            <a:r>
              <a:rPr lang="ru-RU" dirty="0" smtClean="0"/>
              <a:t>3) Миша</a:t>
            </a:r>
          </a:p>
          <a:p>
            <a:pPr marL="0" indent="0">
              <a:buNone/>
            </a:pPr>
            <a:r>
              <a:rPr lang="ru-RU" dirty="0" smtClean="0"/>
              <a:t>4) </a:t>
            </a:r>
            <a:r>
              <a:rPr lang="ru-RU" dirty="0" err="1" smtClean="0"/>
              <a:t>Магуль-Мегери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5) Сестра </a:t>
            </a:r>
          </a:p>
        </p:txBody>
      </p:sp>
    </p:spTree>
    <p:extLst>
      <p:ext uri="{BB962C8B-B14F-4D97-AF65-F5344CB8AC3E}">
        <p14:creationId xmlns:p14="http://schemas.microsoft.com/office/powerpoint/2010/main" val="314615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4.Напиши авторов сказок, где есть эти предметы.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1)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38089" y="1616299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2)</a:t>
            </a:r>
            <a:endParaRPr lang="ru-RU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8247" y="14478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8023" y="3429000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3)</a:t>
            </a:r>
            <a:endParaRPr lang="ru-RU" sz="24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4964" y="340538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78247" y="3521333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4</a:t>
            </a:r>
            <a:r>
              <a:rPr lang="ru-RU" sz="2400" b="1" dirty="0"/>
              <a:t>)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1771" y="3752164"/>
            <a:ext cx="2515641" cy="165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90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9256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5.Какая сказка понравилась больше всего. Чему она учит?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685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38" b="95745" l="8939" r="89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276600"/>
            <a:ext cx="170497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62200" y="2967335"/>
            <a:ext cx="5257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569040"/>
            <a:ext cx="1706563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01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imwerden.de/cat/modules.php?name=books&amp;pa=last_update&amp;cid=220</a:t>
            </a:r>
            <a:endParaRPr lang="ru-RU" sz="1600" dirty="0" smtClean="0"/>
          </a:p>
          <a:p>
            <a:r>
              <a:rPr lang="en-US" sz="1600" dirty="0">
                <a:hlinkClick r:id="rId3"/>
              </a:rPr>
              <a:t>http://www.sinykova.ru/biblioteka/mixail-yurevich-lermontov</a:t>
            </a:r>
            <a:r>
              <a:rPr lang="en-US" sz="1600" dirty="0" smtClean="0">
                <a:hlinkClick r:id="rId3"/>
              </a:rPr>
              <a:t>/</a:t>
            </a:r>
            <a:endParaRPr lang="ru-RU" sz="1600" dirty="0" smtClean="0"/>
          </a:p>
          <a:p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sterlegrad.ru/newsrb/12772-priglashaem-na-konkurs-aksakovskiy-alenkiy-cvetochek.html</a:t>
            </a:r>
            <a:endParaRPr lang="ru-RU" sz="1600" dirty="0" smtClean="0"/>
          </a:p>
          <a:p>
            <a:r>
              <a:rPr lang="en-US" sz="1600" dirty="0">
                <a:hlinkClick r:id="rId5"/>
              </a:rPr>
              <a:t>http://ru.wikipedia.org/wiki</a:t>
            </a:r>
            <a:r>
              <a:rPr lang="en-US" sz="1600" dirty="0" smtClean="0">
                <a:hlinkClick r:id="rId5"/>
              </a:rPr>
              <a:t>/</a:t>
            </a:r>
            <a:endParaRPr lang="ru-RU" sz="1600" dirty="0" smtClean="0"/>
          </a:p>
          <a:p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www.hrono.ru/biograf/bio_g/garshin_vm.php</a:t>
            </a:r>
            <a:endParaRPr lang="ru-RU" sz="1600" dirty="0" smtClean="0"/>
          </a:p>
          <a:p>
            <a:r>
              <a:rPr lang="en-US" sz="1600" dirty="0"/>
              <a:t>Pedsovet.su</a:t>
            </a: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1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150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Внеклассное чтение  Литературные сказки XIX века.</vt:lpstr>
      <vt:lpstr>Презентация PowerPoint</vt:lpstr>
      <vt:lpstr>Тест </vt:lpstr>
      <vt:lpstr>2.К какой сказке иллюстрация?</vt:lpstr>
      <vt:lpstr>3.Из какой сказки эти герои?</vt:lpstr>
      <vt:lpstr>4.Напиши авторов сказок, где есть эти предметы.</vt:lpstr>
      <vt:lpstr>5.Какая сказка понравилась больше всего. Чему она учит?</vt:lpstr>
      <vt:lpstr>Презентация PowerPoint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Катенок;валентина</dc:creator>
  <cp:lastModifiedBy>User</cp:lastModifiedBy>
  <cp:revision>13</cp:revision>
  <dcterms:created xsi:type="dcterms:W3CDTF">2013-10-20T14:43:13Z</dcterms:created>
  <dcterms:modified xsi:type="dcterms:W3CDTF">2013-12-16T19:30:01Z</dcterms:modified>
</cp:coreProperties>
</file>