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74" r:id="rId3"/>
    <p:sldId id="256" r:id="rId4"/>
    <p:sldId id="268" r:id="rId5"/>
    <p:sldId id="270" r:id="rId6"/>
    <p:sldId id="271" r:id="rId7"/>
    <p:sldId id="272" r:id="rId8"/>
    <p:sldId id="273" r:id="rId9"/>
    <p:sldId id="27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5050"/>
    <a:srgbClr val="B7ECFF"/>
    <a:srgbClr val="003CB4"/>
    <a:srgbClr val="39E7B9"/>
    <a:srgbClr val="FF9933"/>
    <a:srgbClr val="FF6600"/>
    <a:srgbClr val="FFD347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5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slide" Target="slide9.xml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13" Type="http://schemas.microsoft.com/office/2007/relationships/hdphoto" Target="../media/hdphoto4.wdp"/><Relationship Id="rId1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microsoft.com/office/2007/relationships/hdphoto" Target="../media/hdphoto2.wdp"/><Relationship Id="rId12" Type="http://schemas.openxmlformats.org/officeDocument/2006/relationships/image" Target="../media/image11.png"/><Relationship Id="rId17" Type="http://schemas.openxmlformats.org/officeDocument/2006/relationships/slide" Target="slide8.xml"/><Relationship Id="rId2" Type="http://schemas.openxmlformats.org/officeDocument/2006/relationships/slide" Target="slide3.xml"/><Relationship Id="rId16" Type="http://schemas.microsoft.com/office/2007/relationships/hdphoto" Target="../media/hdphoto5.wdp"/><Relationship Id="rId20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slide" Target="slide6.xml"/><Relationship Id="rId5" Type="http://schemas.openxmlformats.org/officeDocument/2006/relationships/slide" Target="slide4.xml"/><Relationship Id="rId15" Type="http://schemas.openxmlformats.org/officeDocument/2006/relationships/image" Target="../media/image12.png"/><Relationship Id="rId10" Type="http://schemas.microsoft.com/office/2007/relationships/hdphoto" Target="../media/hdphoto3.wdp"/><Relationship Id="rId19" Type="http://schemas.microsoft.com/office/2007/relationships/hdphoto" Target="../media/hdphoto6.wdp"/><Relationship Id="rId4" Type="http://schemas.microsoft.com/office/2007/relationships/hdphoto" Target="../media/hdphoto1.wdp"/><Relationship Id="rId9" Type="http://schemas.openxmlformats.org/officeDocument/2006/relationships/image" Target="../media/image10.png"/><Relationship Id="rId14" Type="http://schemas.openxmlformats.org/officeDocument/2006/relationships/slide" Target="slide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slide" Target="slide6.xml"/><Relationship Id="rId18" Type="http://schemas.microsoft.com/office/2007/relationships/hdphoto" Target="../media/hdphoto5.wdp"/><Relationship Id="rId3" Type="http://schemas.microsoft.com/office/2007/relationships/hdphoto" Target="../media/hdphoto7.wdp"/><Relationship Id="rId21" Type="http://schemas.microsoft.com/office/2007/relationships/hdphoto" Target="../media/hdphoto6.wdp"/><Relationship Id="rId7" Type="http://schemas.openxmlformats.org/officeDocument/2006/relationships/slide" Target="slide4.xml"/><Relationship Id="rId12" Type="http://schemas.microsoft.com/office/2007/relationships/hdphoto" Target="../media/hdphoto3.wdp"/><Relationship Id="rId17" Type="http://schemas.openxmlformats.org/officeDocument/2006/relationships/image" Target="../media/image12.png"/><Relationship Id="rId2" Type="http://schemas.openxmlformats.org/officeDocument/2006/relationships/image" Target="../media/image15.jpeg"/><Relationship Id="rId16" Type="http://schemas.openxmlformats.org/officeDocument/2006/relationships/slide" Target="slide7.xml"/><Relationship Id="rId20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openxmlformats.org/officeDocument/2006/relationships/image" Target="../media/image10.png"/><Relationship Id="rId5" Type="http://schemas.openxmlformats.org/officeDocument/2006/relationships/image" Target="../media/image8.png"/><Relationship Id="rId15" Type="http://schemas.microsoft.com/office/2007/relationships/hdphoto" Target="../media/hdphoto4.wdp"/><Relationship Id="rId10" Type="http://schemas.openxmlformats.org/officeDocument/2006/relationships/slide" Target="slide5.xml"/><Relationship Id="rId19" Type="http://schemas.openxmlformats.org/officeDocument/2006/relationships/slide" Target="slide8.xml"/><Relationship Id="rId4" Type="http://schemas.openxmlformats.org/officeDocument/2006/relationships/slide" Target="slide3.xml"/><Relationship Id="rId9" Type="http://schemas.microsoft.com/office/2007/relationships/hdphoto" Target="../media/hdphoto2.wdp"/><Relationship Id="rId1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slide" Target="slide6.xml"/><Relationship Id="rId18" Type="http://schemas.microsoft.com/office/2007/relationships/hdphoto" Target="../media/hdphoto5.wdp"/><Relationship Id="rId3" Type="http://schemas.microsoft.com/office/2007/relationships/hdphoto" Target="../media/hdphoto8.wdp"/><Relationship Id="rId21" Type="http://schemas.microsoft.com/office/2007/relationships/hdphoto" Target="../media/hdphoto6.wdp"/><Relationship Id="rId7" Type="http://schemas.openxmlformats.org/officeDocument/2006/relationships/slide" Target="slide4.xml"/><Relationship Id="rId12" Type="http://schemas.microsoft.com/office/2007/relationships/hdphoto" Target="../media/hdphoto3.wdp"/><Relationship Id="rId17" Type="http://schemas.openxmlformats.org/officeDocument/2006/relationships/image" Target="../media/image12.png"/><Relationship Id="rId2" Type="http://schemas.openxmlformats.org/officeDocument/2006/relationships/image" Target="../media/image16.jpeg"/><Relationship Id="rId16" Type="http://schemas.openxmlformats.org/officeDocument/2006/relationships/slide" Target="slide7.xml"/><Relationship Id="rId20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openxmlformats.org/officeDocument/2006/relationships/image" Target="../media/image10.png"/><Relationship Id="rId5" Type="http://schemas.openxmlformats.org/officeDocument/2006/relationships/image" Target="../media/image8.png"/><Relationship Id="rId15" Type="http://schemas.microsoft.com/office/2007/relationships/hdphoto" Target="../media/hdphoto4.wdp"/><Relationship Id="rId10" Type="http://schemas.openxmlformats.org/officeDocument/2006/relationships/slide" Target="slide5.xml"/><Relationship Id="rId19" Type="http://schemas.openxmlformats.org/officeDocument/2006/relationships/slide" Target="slide8.xml"/><Relationship Id="rId4" Type="http://schemas.openxmlformats.org/officeDocument/2006/relationships/slide" Target="slide3.xml"/><Relationship Id="rId9" Type="http://schemas.microsoft.com/office/2007/relationships/hdphoto" Target="../media/hdphoto2.wdp"/><Relationship Id="rId1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slide" Target="slide6.xml"/><Relationship Id="rId18" Type="http://schemas.microsoft.com/office/2007/relationships/hdphoto" Target="../media/hdphoto5.wdp"/><Relationship Id="rId3" Type="http://schemas.microsoft.com/office/2007/relationships/hdphoto" Target="../media/hdphoto9.wdp"/><Relationship Id="rId21" Type="http://schemas.microsoft.com/office/2007/relationships/hdphoto" Target="../media/hdphoto6.wdp"/><Relationship Id="rId7" Type="http://schemas.openxmlformats.org/officeDocument/2006/relationships/slide" Target="slide4.xml"/><Relationship Id="rId12" Type="http://schemas.microsoft.com/office/2007/relationships/hdphoto" Target="../media/hdphoto3.wdp"/><Relationship Id="rId17" Type="http://schemas.openxmlformats.org/officeDocument/2006/relationships/image" Target="../media/image12.png"/><Relationship Id="rId2" Type="http://schemas.openxmlformats.org/officeDocument/2006/relationships/image" Target="../media/image17.jpeg"/><Relationship Id="rId16" Type="http://schemas.openxmlformats.org/officeDocument/2006/relationships/slide" Target="slide7.xml"/><Relationship Id="rId20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openxmlformats.org/officeDocument/2006/relationships/image" Target="../media/image10.png"/><Relationship Id="rId5" Type="http://schemas.openxmlformats.org/officeDocument/2006/relationships/image" Target="../media/image8.png"/><Relationship Id="rId15" Type="http://schemas.microsoft.com/office/2007/relationships/hdphoto" Target="../media/hdphoto4.wdp"/><Relationship Id="rId10" Type="http://schemas.openxmlformats.org/officeDocument/2006/relationships/slide" Target="slide5.xml"/><Relationship Id="rId19" Type="http://schemas.openxmlformats.org/officeDocument/2006/relationships/slide" Target="slide8.xml"/><Relationship Id="rId4" Type="http://schemas.openxmlformats.org/officeDocument/2006/relationships/slide" Target="slide3.xml"/><Relationship Id="rId9" Type="http://schemas.microsoft.com/office/2007/relationships/hdphoto" Target="../media/hdphoto2.wdp"/><Relationship Id="rId1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slide" Target="slide6.xml"/><Relationship Id="rId18" Type="http://schemas.microsoft.com/office/2007/relationships/hdphoto" Target="../media/hdphoto5.wdp"/><Relationship Id="rId3" Type="http://schemas.microsoft.com/office/2007/relationships/hdphoto" Target="../media/hdphoto10.wdp"/><Relationship Id="rId21" Type="http://schemas.microsoft.com/office/2007/relationships/hdphoto" Target="../media/hdphoto6.wdp"/><Relationship Id="rId7" Type="http://schemas.openxmlformats.org/officeDocument/2006/relationships/slide" Target="slide4.xml"/><Relationship Id="rId12" Type="http://schemas.microsoft.com/office/2007/relationships/hdphoto" Target="../media/hdphoto3.wdp"/><Relationship Id="rId17" Type="http://schemas.openxmlformats.org/officeDocument/2006/relationships/image" Target="../media/image12.png"/><Relationship Id="rId2" Type="http://schemas.openxmlformats.org/officeDocument/2006/relationships/image" Target="../media/image18.jpeg"/><Relationship Id="rId16" Type="http://schemas.openxmlformats.org/officeDocument/2006/relationships/slide" Target="slide7.xml"/><Relationship Id="rId20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openxmlformats.org/officeDocument/2006/relationships/image" Target="../media/image10.png"/><Relationship Id="rId5" Type="http://schemas.openxmlformats.org/officeDocument/2006/relationships/image" Target="../media/image8.png"/><Relationship Id="rId15" Type="http://schemas.microsoft.com/office/2007/relationships/hdphoto" Target="../media/hdphoto4.wdp"/><Relationship Id="rId10" Type="http://schemas.openxmlformats.org/officeDocument/2006/relationships/slide" Target="slide5.xml"/><Relationship Id="rId19" Type="http://schemas.openxmlformats.org/officeDocument/2006/relationships/slide" Target="slide8.xml"/><Relationship Id="rId4" Type="http://schemas.openxmlformats.org/officeDocument/2006/relationships/slide" Target="slide3.xml"/><Relationship Id="rId9" Type="http://schemas.microsoft.com/office/2007/relationships/hdphoto" Target="../media/hdphoto2.wdp"/><Relationship Id="rId1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slide" Target="slide6.xml"/><Relationship Id="rId18" Type="http://schemas.microsoft.com/office/2007/relationships/hdphoto" Target="../media/hdphoto5.wdp"/><Relationship Id="rId3" Type="http://schemas.microsoft.com/office/2007/relationships/hdphoto" Target="../media/hdphoto11.wdp"/><Relationship Id="rId21" Type="http://schemas.microsoft.com/office/2007/relationships/hdphoto" Target="../media/hdphoto6.wdp"/><Relationship Id="rId7" Type="http://schemas.openxmlformats.org/officeDocument/2006/relationships/slide" Target="slide4.xml"/><Relationship Id="rId12" Type="http://schemas.microsoft.com/office/2007/relationships/hdphoto" Target="../media/hdphoto3.wdp"/><Relationship Id="rId17" Type="http://schemas.openxmlformats.org/officeDocument/2006/relationships/image" Target="../media/image12.png"/><Relationship Id="rId2" Type="http://schemas.openxmlformats.org/officeDocument/2006/relationships/image" Target="../media/image19.jpeg"/><Relationship Id="rId16" Type="http://schemas.openxmlformats.org/officeDocument/2006/relationships/slide" Target="slide7.xml"/><Relationship Id="rId20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openxmlformats.org/officeDocument/2006/relationships/image" Target="../media/image10.png"/><Relationship Id="rId5" Type="http://schemas.openxmlformats.org/officeDocument/2006/relationships/image" Target="../media/image8.png"/><Relationship Id="rId15" Type="http://schemas.microsoft.com/office/2007/relationships/hdphoto" Target="../media/hdphoto4.wdp"/><Relationship Id="rId10" Type="http://schemas.openxmlformats.org/officeDocument/2006/relationships/slide" Target="slide5.xml"/><Relationship Id="rId19" Type="http://schemas.openxmlformats.org/officeDocument/2006/relationships/slide" Target="slide8.xml"/><Relationship Id="rId4" Type="http://schemas.openxmlformats.org/officeDocument/2006/relationships/slide" Target="slide3.xml"/><Relationship Id="rId9" Type="http://schemas.microsoft.com/office/2007/relationships/hdphoto" Target="../media/hdphoto2.wdp"/><Relationship Id="rId1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slide" Target="slide6.xml"/><Relationship Id="rId18" Type="http://schemas.microsoft.com/office/2007/relationships/hdphoto" Target="../media/hdphoto5.wdp"/><Relationship Id="rId3" Type="http://schemas.microsoft.com/office/2007/relationships/hdphoto" Target="../media/hdphoto12.wdp"/><Relationship Id="rId21" Type="http://schemas.microsoft.com/office/2007/relationships/hdphoto" Target="../media/hdphoto6.wdp"/><Relationship Id="rId7" Type="http://schemas.openxmlformats.org/officeDocument/2006/relationships/slide" Target="slide4.xml"/><Relationship Id="rId12" Type="http://schemas.microsoft.com/office/2007/relationships/hdphoto" Target="../media/hdphoto3.wdp"/><Relationship Id="rId17" Type="http://schemas.openxmlformats.org/officeDocument/2006/relationships/image" Target="../media/image12.png"/><Relationship Id="rId2" Type="http://schemas.openxmlformats.org/officeDocument/2006/relationships/image" Target="../media/image20.jpeg"/><Relationship Id="rId16" Type="http://schemas.openxmlformats.org/officeDocument/2006/relationships/slide" Target="slide7.xml"/><Relationship Id="rId20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openxmlformats.org/officeDocument/2006/relationships/image" Target="../media/image10.png"/><Relationship Id="rId5" Type="http://schemas.openxmlformats.org/officeDocument/2006/relationships/image" Target="../media/image8.png"/><Relationship Id="rId15" Type="http://schemas.microsoft.com/office/2007/relationships/hdphoto" Target="../media/hdphoto4.wdp"/><Relationship Id="rId10" Type="http://schemas.openxmlformats.org/officeDocument/2006/relationships/slide" Target="slide5.xml"/><Relationship Id="rId19" Type="http://schemas.openxmlformats.org/officeDocument/2006/relationships/slide" Target="slide8.xml"/><Relationship Id="rId4" Type="http://schemas.openxmlformats.org/officeDocument/2006/relationships/slide" Target="slide3.xml"/><Relationship Id="rId9" Type="http://schemas.microsoft.com/office/2007/relationships/hdphoto" Target="../media/hdphoto2.wdp"/><Relationship Id="rId1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hyperlink" Target="http://didaktor.ru/texnologicheskij-priyom-ekran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hyperlink" Target="http://pixs.ru/showimage/Risunok197_6289064_10267990.jpg" TargetMode="External"/><Relationship Id="rId4" Type="http://schemas.openxmlformats.org/officeDocument/2006/relationships/hyperlink" Target="http://pixs.ru/showimage/Risunok196_7279232_10267983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C:\Documents and Settings\Владелец\Мои документы\Мои рисунки\4e450b11ef32[1]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98" y="116632"/>
            <a:ext cx="8715404" cy="6624735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>
            <a:off x="107504" y="199434"/>
            <a:ext cx="8822331" cy="6481304"/>
          </a:xfrm>
          <a:prstGeom prst="rect">
            <a:avLst/>
          </a:prstGeom>
          <a:solidFill>
            <a:schemeClr val="bg1">
              <a:alpha val="50000"/>
            </a:schemeClr>
          </a:solidFill>
          <a:ln w="13970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Picture 2" descr="C:\Users\Анжелика\Desktop\Герои сказок\Колобок.pn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8995528">
            <a:off x="3730636" y="4547637"/>
            <a:ext cx="882508" cy="882508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Объект 17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68000" y="2708920"/>
            <a:ext cx="6408000" cy="1764000"/>
          </a:xfrm>
          <a:prstGeom prst="rect">
            <a:avLst/>
          </a:prstGeom>
        </p:spPr>
      </p:pic>
      <p:sp>
        <p:nvSpPr>
          <p:cNvPr id="7" name="Управляющая кнопка: сведения 6">
            <a:hlinkClick r:id="rId5" action="ppaction://hlinksldjump" highlightClick="1"/>
          </p:cNvPr>
          <p:cNvSpPr/>
          <p:nvPr/>
        </p:nvSpPr>
        <p:spPr>
          <a:xfrm>
            <a:off x="308393" y="6115379"/>
            <a:ext cx="464551" cy="444301"/>
          </a:xfrm>
          <a:prstGeom prst="actionButtonInformation">
            <a:avLst/>
          </a:pr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pic>
        <p:nvPicPr>
          <p:cNvPr id="9" name="Объект 3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0151" y="5522594"/>
            <a:ext cx="6363698" cy="1158144"/>
          </a:xfrm>
          <a:prstGeom prst="rect">
            <a:avLst/>
          </a:prstGeom>
        </p:spPr>
      </p:pic>
      <p:sp>
        <p:nvSpPr>
          <p:cNvPr id="10" name="Управляющая кнопка: далее 9">
            <a:hlinkClick r:id="" action="ppaction://hlinkshowjump?jump=nextslide" highlightClick="1"/>
          </p:cNvPr>
          <p:cNvSpPr/>
          <p:nvPr/>
        </p:nvSpPr>
        <p:spPr>
          <a:xfrm>
            <a:off x="8371286" y="6115379"/>
            <a:ext cx="467776" cy="444300"/>
          </a:xfrm>
          <a:prstGeom prst="actionButtonForwardNext">
            <a:avLst/>
          </a:prstGeom>
          <a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Объект 3"/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76000" y="297892"/>
            <a:ext cx="6192000" cy="9360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627784" y="1844824"/>
            <a:ext cx="3888432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anose="030F0702030302020204" pitchFamily="66" charset="0"/>
                <a:cs typeface="Times New Roman" panose="02020603050405020304" pitchFamily="18" charset="0"/>
              </a:rPr>
              <a:t>Интерактивное пособие</a:t>
            </a:r>
            <a:endParaRPr lang="ru-RU" sz="24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sp>
        <p:nvSpPr>
          <p:cNvPr id="23" name="Рамка 22"/>
          <p:cNvSpPr/>
          <p:nvPr/>
        </p:nvSpPr>
        <p:spPr>
          <a:xfrm>
            <a:off x="2704" y="0"/>
            <a:ext cx="9141296" cy="6857999"/>
          </a:xfrm>
          <a:prstGeom prst="frame">
            <a:avLst>
              <a:gd name="adj1" fmla="val 3761"/>
            </a:avLst>
          </a:prstGeom>
          <a:solidFill>
            <a:srgbClr val="003CB4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ru-RU" b="1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224538" y="6541312"/>
            <a:ext cx="697627" cy="40011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2013</a:t>
            </a:r>
          </a:p>
        </p:txBody>
      </p:sp>
    </p:spTree>
    <p:extLst>
      <p:ext uri="{BB962C8B-B14F-4D97-AF65-F5344CB8AC3E}">
        <p14:creationId xmlns:p14="http://schemas.microsoft.com/office/powerpoint/2010/main" val="3334894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forum.materinstvo.ru/uploads/journals/1359916910/j375486_1360149661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863" y="5642451"/>
            <a:ext cx="1238234" cy="825489"/>
          </a:xfrm>
          <a:prstGeom prst="rect">
            <a:avLst/>
          </a:prstGeom>
          <a:noFill/>
          <a:ln w="19050">
            <a:solidFill>
              <a:srgbClr val="003CB4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forum.materinstvo.ru/uploads/journals/1359916910/j375486_1360149673.jp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89042" y="5642448"/>
            <a:ext cx="1238234" cy="825489"/>
          </a:xfrm>
          <a:prstGeom prst="rect">
            <a:avLst/>
          </a:prstGeom>
          <a:noFill/>
          <a:ln w="19050">
            <a:solidFill>
              <a:srgbClr val="003CB4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forum.materinstvo.ru/uploads/journals/1359916910/j375486_1360149689.jp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3848" y="5643094"/>
            <a:ext cx="1238234" cy="825489"/>
          </a:xfrm>
          <a:prstGeom prst="rect">
            <a:avLst/>
          </a:prstGeom>
          <a:noFill/>
          <a:ln w="19050">
            <a:solidFill>
              <a:srgbClr val="003CB4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forum.materinstvo.ru/uploads/journals/1359916910/j375486_1360149704.jpg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 cstate="email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01566" y="5642444"/>
            <a:ext cx="1238234" cy="825489"/>
          </a:xfrm>
          <a:prstGeom prst="rect">
            <a:avLst/>
          </a:prstGeom>
          <a:noFill/>
          <a:ln w="19050">
            <a:solidFill>
              <a:srgbClr val="003CB4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forum.materinstvo.ru/uploads/journals/1359916910/j375486_1360149733.jpg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15" cstate="email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2160" y="5642446"/>
            <a:ext cx="1238234" cy="825489"/>
          </a:xfrm>
          <a:prstGeom prst="rect">
            <a:avLst/>
          </a:prstGeom>
          <a:noFill/>
          <a:ln w="19050">
            <a:solidFill>
              <a:srgbClr val="003CB4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forum.materinstvo.ru/uploads/journals/1359916910/j375486_1360149717.jpg">
            <a:hlinkClick r:id="rId17" action="ppaction://hlinksldjump"/>
          </p:cNvPr>
          <p:cNvPicPr>
            <a:picLocks noChangeAspect="1" noChangeArrowheads="1"/>
          </p:cNvPicPr>
          <p:nvPr/>
        </p:nvPicPr>
        <p:blipFill>
          <a:blip r:embed="rId18" cstate="email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98322" y="5642445"/>
            <a:ext cx="1238234" cy="825489"/>
          </a:xfrm>
          <a:prstGeom prst="rect">
            <a:avLst/>
          </a:prstGeom>
          <a:noFill/>
          <a:ln w="19050">
            <a:solidFill>
              <a:srgbClr val="003CB4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Рамка 10"/>
          <p:cNvSpPr/>
          <p:nvPr/>
        </p:nvSpPr>
        <p:spPr>
          <a:xfrm>
            <a:off x="2704" y="6828"/>
            <a:ext cx="9141296" cy="6851171"/>
          </a:xfrm>
          <a:prstGeom prst="frame">
            <a:avLst>
              <a:gd name="adj1" fmla="val 3761"/>
            </a:avLst>
          </a:prstGeom>
          <a:solidFill>
            <a:srgbClr val="003CB4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ru-RU" b="1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4" name="TextBox 13">
            <a:hlinkClick r:id="" action="ppaction://hlinkshowjump?jump=endshow"/>
          </p:cNvPr>
          <p:cNvSpPr txBox="1"/>
          <p:nvPr/>
        </p:nvSpPr>
        <p:spPr>
          <a:xfrm>
            <a:off x="8205312" y="6494142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Выход</a:t>
            </a:r>
            <a:endParaRPr lang="ru-RU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Объект 3"/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577" y="370526"/>
            <a:ext cx="7610710" cy="5039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125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forum.materinstvo.ru/uploads/journals/1359916910/j375486_1360149661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4777" y="408788"/>
            <a:ext cx="7501639" cy="5001093"/>
          </a:xfrm>
          <a:prstGeom prst="rect">
            <a:avLst/>
          </a:prstGeom>
          <a:noFill/>
          <a:ln w="57150">
            <a:solidFill>
              <a:srgbClr val="003CB4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Рамка 10"/>
          <p:cNvSpPr/>
          <p:nvPr/>
        </p:nvSpPr>
        <p:spPr>
          <a:xfrm>
            <a:off x="2704" y="6828"/>
            <a:ext cx="9141296" cy="6851171"/>
          </a:xfrm>
          <a:prstGeom prst="frame">
            <a:avLst>
              <a:gd name="adj1" fmla="val 3761"/>
            </a:avLst>
          </a:prstGeom>
          <a:solidFill>
            <a:srgbClr val="003CB4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ru-RU" b="1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4" name="TextBox 13">
            <a:hlinkClick r:id="" action="ppaction://hlinkshowjump?jump=endshow"/>
          </p:cNvPr>
          <p:cNvSpPr txBox="1"/>
          <p:nvPr/>
        </p:nvSpPr>
        <p:spPr>
          <a:xfrm>
            <a:off x="8205312" y="6494142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Выход</a:t>
            </a:r>
            <a:endParaRPr lang="ru-RU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2" descr="http://forum.materinstvo.ru/uploads/journals/1359916910/j375486_1360149661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863" y="5642451"/>
            <a:ext cx="1238234" cy="825489"/>
          </a:xfrm>
          <a:prstGeom prst="rect">
            <a:avLst/>
          </a:prstGeom>
          <a:noFill/>
          <a:ln w="19050">
            <a:solidFill>
              <a:srgbClr val="003CB4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://forum.materinstvo.ru/uploads/journals/1359916910/j375486_1360149673.jp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89042" y="5642448"/>
            <a:ext cx="1238234" cy="825489"/>
          </a:xfrm>
          <a:prstGeom prst="rect">
            <a:avLst/>
          </a:prstGeom>
          <a:noFill/>
          <a:ln w="19050">
            <a:solidFill>
              <a:srgbClr val="003CB4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://forum.materinstvo.ru/uploads/journals/1359916910/j375486_1360149689.jpg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 cstate="email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3848" y="5643094"/>
            <a:ext cx="1238234" cy="825489"/>
          </a:xfrm>
          <a:prstGeom prst="rect">
            <a:avLst/>
          </a:prstGeom>
          <a:noFill/>
          <a:ln w="19050">
            <a:solidFill>
              <a:srgbClr val="003CB4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ttp://forum.materinstvo.ru/uploads/journals/1359916910/j375486_1360149704.jpg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4" cstate="email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01566" y="5642444"/>
            <a:ext cx="1238234" cy="825489"/>
          </a:xfrm>
          <a:prstGeom prst="rect">
            <a:avLst/>
          </a:prstGeom>
          <a:noFill/>
          <a:ln w="19050">
            <a:solidFill>
              <a:srgbClr val="003CB4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http://forum.materinstvo.ru/uploads/journals/1359916910/j375486_1360149733.jpg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17" cstate="email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2160" y="5642446"/>
            <a:ext cx="1238234" cy="825489"/>
          </a:xfrm>
          <a:prstGeom prst="rect">
            <a:avLst/>
          </a:prstGeom>
          <a:noFill/>
          <a:ln w="19050">
            <a:solidFill>
              <a:srgbClr val="003CB4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http://forum.materinstvo.ru/uploads/journals/1359916910/j375486_1360149717.jpg">
            <a:hlinkClick r:id="rId19" action="ppaction://hlinksldjump"/>
          </p:cNvPr>
          <p:cNvPicPr>
            <a:picLocks noChangeAspect="1" noChangeArrowheads="1"/>
          </p:cNvPicPr>
          <p:nvPr/>
        </p:nvPicPr>
        <p:blipFill>
          <a:blip r:embed="rId20" cstate="email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98322" y="5642445"/>
            <a:ext cx="1238234" cy="825489"/>
          </a:xfrm>
          <a:prstGeom prst="rect">
            <a:avLst/>
          </a:prstGeom>
          <a:noFill/>
          <a:ln w="19050">
            <a:solidFill>
              <a:srgbClr val="003CB4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7164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Рамка 10"/>
          <p:cNvSpPr/>
          <p:nvPr/>
        </p:nvSpPr>
        <p:spPr>
          <a:xfrm>
            <a:off x="2704" y="6828"/>
            <a:ext cx="9141296" cy="6851171"/>
          </a:xfrm>
          <a:prstGeom prst="frame">
            <a:avLst>
              <a:gd name="adj1" fmla="val 3761"/>
            </a:avLst>
          </a:prstGeom>
          <a:solidFill>
            <a:srgbClr val="003CB4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ru-RU" b="1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4" name="TextBox 13">
            <a:hlinkClick r:id="" action="ppaction://hlinkshowjump?jump=endshow"/>
          </p:cNvPr>
          <p:cNvSpPr txBox="1"/>
          <p:nvPr/>
        </p:nvSpPr>
        <p:spPr>
          <a:xfrm>
            <a:off x="8205312" y="6494142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Выход</a:t>
            </a:r>
            <a:endParaRPr lang="ru-RU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2" descr="http://forum.materinstvo.ru/uploads/journals/1359916910/j375486_1360149673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2530" y="408787"/>
            <a:ext cx="7501643" cy="5001093"/>
          </a:xfrm>
          <a:prstGeom prst="rect">
            <a:avLst/>
          </a:prstGeom>
          <a:noFill/>
          <a:ln w="57150">
            <a:solidFill>
              <a:srgbClr val="003CB4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forum.materinstvo.ru/uploads/journals/1359916910/j375486_1360149661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863" y="5642451"/>
            <a:ext cx="1238234" cy="825489"/>
          </a:xfrm>
          <a:prstGeom prst="rect">
            <a:avLst/>
          </a:prstGeom>
          <a:noFill/>
          <a:ln w="19050">
            <a:solidFill>
              <a:srgbClr val="003CB4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://forum.materinstvo.ru/uploads/journals/1359916910/j375486_1360149673.jp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89042" y="5642448"/>
            <a:ext cx="1238234" cy="825489"/>
          </a:xfrm>
          <a:prstGeom prst="rect">
            <a:avLst/>
          </a:prstGeom>
          <a:noFill/>
          <a:ln w="19050">
            <a:solidFill>
              <a:srgbClr val="003CB4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ttp://forum.materinstvo.ru/uploads/journals/1359916910/j375486_1360149689.jpg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 cstate="email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3848" y="5643094"/>
            <a:ext cx="1238234" cy="825489"/>
          </a:xfrm>
          <a:prstGeom prst="rect">
            <a:avLst/>
          </a:prstGeom>
          <a:noFill/>
          <a:ln w="19050">
            <a:solidFill>
              <a:srgbClr val="003CB4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http://forum.materinstvo.ru/uploads/journals/1359916910/j375486_1360149704.jpg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4" cstate="email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01566" y="5642444"/>
            <a:ext cx="1238234" cy="825489"/>
          </a:xfrm>
          <a:prstGeom prst="rect">
            <a:avLst/>
          </a:prstGeom>
          <a:noFill/>
          <a:ln w="19050">
            <a:solidFill>
              <a:srgbClr val="003CB4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http://forum.materinstvo.ru/uploads/journals/1359916910/j375486_1360149733.jpg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17" cstate="email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2160" y="5642446"/>
            <a:ext cx="1238234" cy="825489"/>
          </a:xfrm>
          <a:prstGeom prst="rect">
            <a:avLst/>
          </a:prstGeom>
          <a:noFill/>
          <a:ln w="19050">
            <a:solidFill>
              <a:srgbClr val="003CB4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http://forum.materinstvo.ru/uploads/journals/1359916910/j375486_1360149717.jpg">
            <a:hlinkClick r:id="rId19" action="ppaction://hlinksldjump"/>
          </p:cNvPr>
          <p:cNvPicPr>
            <a:picLocks noChangeAspect="1" noChangeArrowheads="1"/>
          </p:cNvPicPr>
          <p:nvPr/>
        </p:nvPicPr>
        <p:blipFill>
          <a:blip r:embed="rId20" cstate="email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98322" y="5642445"/>
            <a:ext cx="1238234" cy="825489"/>
          </a:xfrm>
          <a:prstGeom prst="rect">
            <a:avLst/>
          </a:prstGeom>
          <a:noFill/>
          <a:ln w="19050">
            <a:solidFill>
              <a:srgbClr val="003CB4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7200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Рамка 10"/>
          <p:cNvSpPr/>
          <p:nvPr/>
        </p:nvSpPr>
        <p:spPr>
          <a:xfrm>
            <a:off x="2704" y="6828"/>
            <a:ext cx="9141296" cy="6851171"/>
          </a:xfrm>
          <a:prstGeom prst="frame">
            <a:avLst>
              <a:gd name="adj1" fmla="val 3761"/>
            </a:avLst>
          </a:prstGeom>
          <a:solidFill>
            <a:srgbClr val="003CB4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ru-RU" b="1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4" name="TextBox 13">
            <a:hlinkClick r:id="" action="ppaction://hlinkshowjump?jump=endshow"/>
          </p:cNvPr>
          <p:cNvSpPr txBox="1"/>
          <p:nvPr/>
        </p:nvSpPr>
        <p:spPr>
          <a:xfrm>
            <a:off x="8205312" y="6494142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Выход</a:t>
            </a:r>
            <a:endParaRPr lang="ru-RU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2" descr="http://forum.materinstvo.ru/uploads/journals/1359916910/j375486_1360149689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2530" y="390329"/>
            <a:ext cx="7529857" cy="5019902"/>
          </a:xfrm>
          <a:prstGeom prst="rect">
            <a:avLst/>
          </a:prstGeom>
          <a:noFill/>
          <a:ln w="57150">
            <a:solidFill>
              <a:srgbClr val="003CB4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forum.materinstvo.ru/uploads/journals/1359916910/j375486_1360149661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863" y="5642451"/>
            <a:ext cx="1238234" cy="825489"/>
          </a:xfrm>
          <a:prstGeom prst="rect">
            <a:avLst/>
          </a:prstGeom>
          <a:noFill/>
          <a:ln w="19050">
            <a:solidFill>
              <a:srgbClr val="003CB4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://forum.materinstvo.ru/uploads/journals/1359916910/j375486_1360149673.jp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89042" y="5642448"/>
            <a:ext cx="1238234" cy="825489"/>
          </a:xfrm>
          <a:prstGeom prst="rect">
            <a:avLst/>
          </a:prstGeom>
          <a:noFill/>
          <a:ln w="19050">
            <a:solidFill>
              <a:srgbClr val="003CB4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ttp://forum.materinstvo.ru/uploads/journals/1359916910/j375486_1360149689.jpg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 cstate="email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3848" y="5643094"/>
            <a:ext cx="1238234" cy="825489"/>
          </a:xfrm>
          <a:prstGeom prst="rect">
            <a:avLst/>
          </a:prstGeom>
          <a:noFill/>
          <a:ln w="19050">
            <a:solidFill>
              <a:srgbClr val="003CB4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http://forum.materinstvo.ru/uploads/journals/1359916910/j375486_1360149704.jpg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4" cstate="email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01566" y="5642444"/>
            <a:ext cx="1238234" cy="825489"/>
          </a:xfrm>
          <a:prstGeom prst="rect">
            <a:avLst/>
          </a:prstGeom>
          <a:noFill/>
          <a:ln w="19050">
            <a:solidFill>
              <a:srgbClr val="003CB4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http://forum.materinstvo.ru/uploads/journals/1359916910/j375486_1360149733.jpg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17" cstate="email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2160" y="5642446"/>
            <a:ext cx="1238234" cy="825489"/>
          </a:xfrm>
          <a:prstGeom prst="rect">
            <a:avLst/>
          </a:prstGeom>
          <a:noFill/>
          <a:ln w="19050">
            <a:solidFill>
              <a:srgbClr val="003CB4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http://forum.materinstvo.ru/uploads/journals/1359916910/j375486_1360149717.jpg">
            <a:hlinkClick r:id="rId19" action="ppaction://hlinksldjump"/>
          </p:cNvPr>
          <p:cNvPicPr>
            <a:picLocks noChangeAspect="1" noChangeArrowheads="1"/>
          </p:cNvPicPr>
          <p:nvPr/>
        </p:nvPicPr>
        <p:blipFill>
          <a:blip r:embed="rId20" cstate="email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98322" y="5642445"/>
            <a:ext cx="1238234" cy="825489"/>
          </a:xfrm>
          <a:prstGeom prst="rect">
            <a:avLst/>
          </a:prstGeom>
          <a:noFill/>
          <a:ln w="19050">
            <a:solidFill>
              <a:srgbClr val="003CB4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5568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Рамка 10"/>
          <p:cNvSpPr/>
          <p:nvPr/>
        </p:nvSpPr>
        <p:spPr>
          <a:xfrm>
            <a:off x="2704" y="6828"/>
            <a:ext cx="9141296" cy="6851171"/>
          </a:xfrm>
          <a:prstGeom prst="frame">
            <a:avLst>
              <a:gd name="adj1" fmla="val 3761"/>
            </a:avLst>
          </a:prstGeom>
          <a:solidFill>
            <a:srgbClr val="003CB4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ru-RU" b="1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4" name="TextBox 13">
            <a:hlinkClick r:id="" action="ppaction://hlinkshowjump?jump=endshow"/>
          </p:cNvPr>
          <p:cNvSpPr txBox="1"/>
          <p:nvPr/>
        </p:nvSpPr>
        <p:spPr>
          <a:xfrm>
            <a:off x="8205312" y="6494142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Выход</a:t>
            </a:r>
            <a:endParaRPr lang="ru-RU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2" descr="http://forum.materinstvo.ru/uploads/journals/1359916910/j375486_1360149704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2530" y="390329"/>
            <a:ext cx="7529856" cy="5019902"/>
          </a:xfrm>
          <a:prstGeom prst="rect">
            <a:avLst/>
          </a:prstGeom>
          <a:noFill/>
          <a:ln w="57150">
            <a:solidFill>
              <a:srgbClr val="003CB4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forum.materinstvo.ru/uploads/journals/1359916910/j375486_1360149661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863" y="5642451"/>
            <a:ext cx="1238234" cy="825489"/>
          </a:xfrm>
          <a:prstGeom prst="rect">
            <a:avLst/>
          </a:prstGeom>
          <a:noFill/>
          <a:ln w="19050">
            <a:solidFill>
              <a:srgbClr val="003CB4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://forum.materinstvo.ru/uploads/journals/1359916910/j375486_1360149673.jp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89042" y="5642448"/>
            <a:ext cx="1238234" cy="825489"/>
          </a:xfrm>
          <a:prstGeom prst="rect">
            <a:avLst/>
          </a:prstGeom>
          <a:noFill/>
          <a:ln w="19050">
            <a:solidFill>
              <a:srgbClr val="003CB4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ttp://forum.materinstvo.ru/uploads/journals/1359916910/j375486_1360149689.jpg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 cstate="email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3848" y="5643094"/>
            <a:ext cx="1238234" cy="825489"/>
          </a:xfrm>
          <a:prstGeom prst="rect">
            <a:avLst/>
          </a:prstGeom>
          <a:noFill/>
          <a:ln w="19050">
            <a:solidFill>
              <a:srgbClr val="003CB4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http://forum.materinstvo.ru/uploads/journals/1359916910/j375486_1360149704.jpg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4" cstate="email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01566" y="5642444"/>
            <a:ext cx="1238234" cy="825489"/>
          </a:xfrm>
          <a:prstGeom prst="rect">
            <a:avLst/>
          </a:prstGeom>
          <a:noFill/>
          <a:ln w="19050">
            <a:solidFill>
              <a:srgbClr val="003CB4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http://forum.materinstvo.ru/uploads/journals/1359916910/j375486_1360149733.jpg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17" cstate="email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2160" y="5642446"/>
            <a:ext cx="1238234" cy="825489"/>
          </a:xfrm>
          <a:prstGeom prst="rect">
            <a:avLst/>
          </a:prstGeom>
          <a:noFill/>
          <a:ln w="19050">
            <a:solidFill>
              <a:srgbClr val="003CB4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http://forum.materinstvo.ru/uploads/journals/1359916910/j375486_1360149717.jpg">
            <a:hlinkClick r:id="rId19" action="ppaction://hlinksldjump"/>
          </p:cNvPr>
          <p:cNvPicPr>
            <a:picLocks noChangeAspect="1" noChangeArrowheads="1"/>
          </p:cNvPicPr>
          <p:nvPr/>
        </p:nvPicPr>
        <p:blipFill>
          <a:blip r:embed="rId20" cstate="email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98322" y="5642445"/>
            <a:ext cx="1238234" cy="825489"/>
          </a:xfrm>
          <a:prstGeom prst="rect">
            <a:avLst/>
          </a:prstGeom>
          <a:noFill/>
          <a:ln w="19050">
            <a:solidFill>
              <a:srgbClr val="003CB4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9050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Рамка 10"/>
          <p:cNvSpPr/>
          <p:nvPr/>
        </p:nvSpPr>
        <p:spPr>
          <a:xfrm>
            <a:off x="2704" y="6828"/>
            <a:ext cx="9141296" cy="6851171"/>
          </a:xfrm>
          <a:prstGeom prst="frame">
            <a:avLst>
              <a:gd name="adj1" fmla="val 3761"/>
            </a:avLst>
          </a:prstGeom>
          <a:solidFill>
            <a:srgbClr val="003CB4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ru-RU" b="1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4" name="TextBox 13">
            <a:hlinkClick r:id="" action="ppaction://hlinkshowjump?jump=endshow"/>
          </p:cNvPr>
          <p:cNvSpPr txBox="1"/>
          <p:nvPr/>
        </p:nvSpPr>
        <p:spPr>
          <a:xfrm>
            <a:off x="8205312" y="6494142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Выход</a:t>
            </a:r>
            <a:endParaRPr lang="ru-RU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2" descr="http://forum.materinstvo.ru/uploads/journals/1359916910/j375486_1360149733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2530" y="390329"/>
            <a:ext cx="7529856" cy="5019902"/>
          </a:xfrm>
          <a:prstGeom prst="rect">
            <a:avLst/>
          </a:prstGeom>
          <a:noFill/>
          <a:ln w="57150">
            <a:solidFill>
              <a:srgbClr val="003CB4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forum.materinstvo.ru/uploads/journals/1359916910/j375486_1360149661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863" y="5642451"/>
            <a:ext cx="1238234" cy="825489"/>
          </a:xfrm>
          <a:prstGeom prst="rect">
            <a:avLst/>
          </a:prstGeom>
          <a:noFill/>
          <a:ln w="19050">
            <a:solidFill>
              <a:srgbClr val="003CB4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://forum.materinstvo.ru/uploads/journals/1359916910/j375486_1360149673.jp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89042" y="5642448"/>
            <a:ext cx="1238234" cy="825489"/>
          </a:xfrm>
          <a:prstGeom prst="rect">
            <a:avLst/>
          </a:prstGeom>
          <a:noFill/>
          <a:ln w="19050">
            <a:solidFill>
              <a:srgbClr val="003CB4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ttp://forum.materinstvo.ru/uploads/journals/1359916910/j375486_1360149689.jpg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 cstate="email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3848" y="5643094"/>
            <a:ext cx="1238234" cy="825489"/>
          </a:xfrm>
          <a:prstGeom prst="rect">
            <a:avLst/>
          </a:prstGeom>
          <a:noFill/>
          <a:ln w="19050">
            <a:solidFill>
              <a:srgbClr val="003CB4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http://forum.materinstvo.ru/uploads/journals/1359916910/j375486_1360149704.jpg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4" cstate="email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01566" y="5642444"/>
            <a:ext cx="1238234" cy="825489"/>
          </a:xfrm>
          <a:prstGeom prst="rect">
            <a:avLst/>
          </a:prstGeom>
          <a:noFill/>
          <a:ln w="19050">
            <a:solidFill>
              <a:srgbClr val="003CB4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http://forum.materinstvo.ru/uploads/journals/1359916910/j375486_1360149733.jpg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17" cstate="email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2160" y="5642446"/>
            <a:ext cx="1238234" cy="825489"/>
          </a:xfrm>
          <a:prstGeom prst="rect">
            <a:avLst/>
          </a:prstGeom>
          <a:noFill/>
          <a:ln w="19050">
            <a:solidFill>
              <a:srgbClr val="003CB4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http://forum.materinstvo.ru/uploads/journals/1359916910/j375486_1360149717.jpg">
            <a:hlinkClick r:id="rId19" action="ppaction://hlinksldjump"/>
          </p:cNvPr>
          <p:cNvPicPr>
            <a:picLocks noChangeAspect="1" noChangeArrowheads="1"/>
          </p:cNvPicPr>
          <p:nvPr/>
        </p:nvPicPr>
        <p:blipFill>
          <a:blip r:embed="rId20" cstate="email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98322" y="5642445"/>
            <a:ext cx="1238234" cy="825489"/>
          </a:xfrm>
          <a:prstGeom prst="rect">
            <a:avLst/>
          </a:prstGeom>
          <a:noFill/>
          <a:ln w="19050">
            <a:solidFill>
              <a:srgbClr val="003CB4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0035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Рамка 10"/>
          <p:cNvSpPr/>
          <p:nvPr/>
        </p:nvSpPr>
        <p:spPr>
          <a:xfrm>
            <a:off x="2704" y="6828"/>
            <a:ext cx="9141296" cy="6851171"/>
          </a:xfrm>
          <a:prstGeom prst="frame">
            <a:avLst>
              <a:gd name="adj1" fmla="val 3761"/>
            </a:avLst>
          </a:prstGeom>
          <a:solidFill>
            <a:srgbClr val="003CB4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ru-RU" b="1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4" name="TextBox 13">
            <a:hlinkClick r:id="" action="ppaction://hlinkshowjump?jump=endshow"/>
          </p:cNvPr>
          <p:cNvSpPr txBox="1"/>
          <p:nvPr/>
        </p:nvSpPr>
        <p:spPr>
          <a:xfrm>
            <a:off x="8205312" y="6494142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Выход</a:t>
            </a:r>
            <a:endParaRPr lang="ru-RU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2" descr="http://forum.materinstvo.ru/uploads/journals/1359916910/j375486_1360149717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2530" y="390329"/>
            <a:ext cx="7529856" cy="5019902"/>
          </a:xfrm>
          <a:prstGeom prst="rect">
            <a:avLst/>
          </a:prstGeom>
          <a:noFill/>
          <a:ln w="57150">
            <a:solidFill>
              <a:srgbClr val="003CB4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forum.materinstvo.ru/uploads/journals/1359916910/j375486_1360149661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863" y="5642451"/>
            <a:ext cx="1238234" cy="825489"/>
          </a:xfrm>
          <a:prstGeom prst="rect">
            <a:avLst/>
          </a:prstGeom>
          <a:noFill/>
          <a:ln w="19050">
            <a:solidFill>
              <a:srgbClr val="003CB4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://forum.materinstvo.ru/uploads/journals/1359916910/j375486_1360149673.jp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89042" y="5642448"/>
            <a:ext cx="1238234" cy="825489"/>
          </a:xfrm>
          <a:prstGeom prst="rect">
            <a:avLst/>
          </a:prstGeom>
          <a:noFill/>
          <a:ln w="19050">
            <a:solidFill>
              <a:srgbClr val="003CB4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ttp://forum.materinstvo.ru/uploads/journals/1359916910/j375486_1360149689.jpg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 cstate="email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3848" y="5643094"/>
            <a:ext cx="1238234" cy="825489"/>
          </a:xfrm>
          <a:prstGeom prst="rect">
            <a:avLst/>
          </a:prstGeom>
          <a:noFill/>
          <a:ln w="19050">
            <a:solidFill>
              <a:srgbClr val="003CB4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http://forum.materinstvo.ru/uploads/journals/1359916910/j375486_1360149704.jpg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4" cstate="email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01566" y="5642444"/>
            <a:ext cx="1238234" cy="825489"/>
          </a:xfrm>
          <a:prstGeom prst="rect">
            <a:avLst/>
          </a:prstGeom>
          <a:noFill/>
          <a:ln w="19050">
            <a:solidFill>
              <a:srgbClr val="003CB4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http://forum.materinstvo.ru/uploads/journals/1359916910/j375486_1360149733.jpg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17" cstate="email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2160" y="5642446"/>
            <a:ext cx="1238234" cy="825489"/>
          </a:xfrm>
          <a:prstGeom prst="rect">
            <a:avLst/>
          </a:prstGeom>
          <a:noFill/>
          <a:ln w="19050">
            <a:solidFill>
              <a:srgbClr val="003CB4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http://forum.materinstvo.ru/uploads/journals/1359916910/j375486_1360149717.jpg">
            <a:hlinkClick r:id="rId19" action="ppaction://hlinksldjump"/>
          </p:cNvPr>
          <p:cNvPicPr>
            <a:picLocks noChangeAspect="1" noChangeArrowheads="1"/>
          </p:cNvPicPr>
          <p:nvPr/>
        </p:nvPicPr>
        <p:blipFill>
          <a:blip r:embed="rId20" cstate="email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98322" y="5642445"/>
            <a:ext cx="1238234" cy="825489"/>
          </a:xfrm>
          <a:prstGeom prst="rect">
            <a:avLst/>
          </a:prstGeom>
          <a:noFill/>
          <a:ln w="19050">
            <a:solidFill>
              <a:srgbClr val="003CB4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7327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Documents and Settings\Владелец\Мои документы\Мои рисунки\4e450b11ef32[1]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98" y="116632"/>
            <a:ext cx="8715404" cy="6624735"/>
          </a:xfrm>
          <a:prstGeom prst="rect">
            <a:avLst/>
          </a:prstGeom>
          <a:noFill/>
        </p:spPr>
      </p:pic>
      <p:sp>
        <p:nvSpPr>
          <p:cNvPr id="17" name="Прямоугольник 16"/>
          <p:cNvSpPr/>
          <p:nvPr/>
        </p:nvSpPr>
        <p:spPr>
          <a:xfrm>
            <a:off x="214298" y="116633"/>
            <a:ext cx="8714186" cy="6552728"/>
          </a:xfrm>
          <a:prstGeom prst="rect">
            <a:avLst/>
          </a:prstGeom>
          <a:solidFill>
            <a:schemeClr val="bg1">
              <a:alpha val="50000"/>
            </a:schemeClr>
          </a:solidFill>
          <a:ln w="13970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Управляющая кнопка: домой 1">
            <a:hlinkClick r:id="" action="ppaction://hlinkshowjump?jump=firstslide" highlightClick="1"/>
          </p:cNvPr>
          <p:cNvSpPr/>
          <p:nvPr/>
        </p:nvSpPr>
        <p:spPr>
          <a:xfrm>
            <a:off x="302330" y="6115376"/>
            <a:ext cx="453246" cy="444301"/>
          </a:xfrm>
          <a:prstGeom prst="actionButtonHome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Рамка 2"/>
          <p:cNvSpPr/>
          <p:nvPr/>
        </p:nvSpPr>
        <p:spPr>
          <a:xfrm>
            <a:off x="2704" y="0"/>
            <a:ext cx="9141296" cy="6857999"/>
          </a:xfrm>
          <a:prstGeom prst="frame">
            <a:avLst>
              <a:gd name="adj1" fmla="val 3761"/>
            </a:avLst>
          </a:prstGeom>
          <a:solidFill>
            <a:srgbClr val="003CB4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ru-RU" b="1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02330" y="2192736"/>
            <a:ext cx="64884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http://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pixs.ru/showimage/Risunok196_7279232_10267983.jpg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картинки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02330" y="2500513"/>
            <a:ext cx="531033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http://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pixs.ru/showimage/Risunok197_6289064_10267990.jpg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фон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Объект 6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21" y="277705"/>
            <a:ext cx="8229559" cy="1023577"/>
          </a:xfrm>
          <a:prstGeom prst="rect">
            <a:avLst/>
          </a:prstGeom>
        </p:spPr>
      </p:pic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899592" y="5085184"/>
            <a:ext cx="619554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4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</a:t>
            </a:r>
            <a:r>
              <a:rPr lang="ru-RU" sz="24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художникам и авторам отрисовок.</a:t>
            </a:r>
            <a:endParaRPr lang="ru-RU" sz="24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02330" y="2808290"/>
            <a:ext cx="614187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http://didaktor.ru/texnologicheskij-priyom-ekran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/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технологический прием Экран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7535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</TotalTime>
  <Words>31</Words>
  <Application>Microsoft Office PowerPoint</Application>
  <PresentationFormat>Экран (4:3)</PresentationFormat>
  <Paragraphs>13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Анжелика</dc:creator>
  <cp:lastModifiedBy>Анжелика</cp:lastModifiedBy>
  <cp:revision>26</cp:revision>
  <dcterms:created xsi:type="dcterms:W3CDTF">2013-12-28T08:44:25Z</dcterms:created>
  <dcterms:modified xsi:type="dcterms:W3CDTF">2013-12-29T17:58:10Z</dcterms:modified>
</cp:coreProperties>
</file>