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8"/>
  </p:notesMasterIdLst>
  <p:sldIdLst>
    <p:sldId id="348" r:id="rId2"/>
    <p:sldId id="545" r:id="rId3"/>
    <p:sldId id="542" r:id="rId4"/>
    <p:sldId id="541" r:id="rId5"/>
    <p:sldId id="511" r:id="rId6"/>
    <p:sldId id="510" r:id="rId7"/>
    <p:sldId id="496" r:id="rId8"/>
    <p:sldId id="512" r:id="rId9"/>
    <p:sldId id="513" r:id="rId10"/>
    <p:sldId id="514" r:id="rId11"/>
    <p:sldId id="515" r:id="rId12"/>
    <p:sldId id="516" r:id="rId13"/>
    <p:sldId id="517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3" r:id="rId36"/>
    <p:sldId id="54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33"/>
    <a:srgbClr val="CC0099"/>
    <a:srgbClr val="800080"/>
    <a:srgbClr val="008000"/>
    <a:srgbClr val="9900CC"/>
    <a:srgbClr val="CC0000"/>
    <a:srgbClr val="FDF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DF8283-A6D2-49AE-A3B7-2154FFD06670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392504-7F07-431E-A26C-183EB3D4B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52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3C4F2C-FE8F-43A8-85D8-81930E88315B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87121-B4C6-48E3-B18B-9A6FBF8599C0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FFEDD-1958-482F-BC6A-011E7C263D49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74B6C66-30D1-4360-A1A8-0141E05DC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78F72-7F54-4072-983B-A6C62F9D4125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60880-31D0-46B3-80A1-D28200B37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70512-C102-4D57-B589-CF342F4CCAEC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72DDB-B958-442E-81B8-09FFB2FBC7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B64A3-D89B-431A-9E1A-08DF15788E06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CB18CA1-1A61-4CCF-91C1-85FA35FBF7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656EFD-86D7-4107-AB5A-5D7013DAA286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D806A-FEED-4456-9FCB-797C197E85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726C2-ADDA-4D6A-B382-F1B9A41DC94F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6860E-8885-4A31-93A9-AD16BCE405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8143D-DA27-4BB3-B17F-F3C650B520D9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FC65CF8-817F-4A07-841E-4559000BF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D228D-FAF8-47BD-B9AF-5AACBFF2687E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DFB4B-BD86-474A-97BE-E2A8A1580D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1457A-8A01-4099-BAB9-85B276660E95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01E12-9B38-43B3-A94B-2A35C0D9C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098C21-D803-4D45-B006-0C2A63D336EC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40843-C81E-4C14-809D-87AF7CA01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6BBEE-A811-4BC7-B686-06838AF9C5B1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87EB8-6EEF-4B5C-A81C-00D3848FFE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CE8AB2-FE04-4674-A3D6-2FBD87071924}" type="datetimeFigureOut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1F9371-97A7-417D-82EE-02839FB862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k53.narod.ru/16xh8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Картинка 0 из 208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>
            <a:spLocks noGrp="1"/>
          </p:cNvSpPr>
          <p:nvPr>
            <p:ph type="title"/>
          </p:nvPr>
        </p:nvSpPr>
        <p:spPr>
          <a:xfrm>
            <a:off x="0" y="44624"/>
            <a:ext cx="7994650" cy="11287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88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  <a:endParaRPr lang="ru-RU" i="1" dirty="0" smtClean="0">
              <a:solidFill>
                <a:srgbClr val="7030A0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683568" y="1052736"/>
            <a:ext cx="835342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Букваря </a:t>
            </a:r>
            <a:endParaRPr lang="ru-RU" sz="4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3645024"/>
            <a:ext cx="3018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2013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491881" y="4912390"/>
            <a:ext cx="5341204" cy="1616815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ru-RU" sz="2400" b="1" i="1" dirty="0" smtClean="0"/>
              <a:t>Гавлюк Эмма Тадеушевна</a:t>
            </a:r>
          </a:p>
          <a:p>
            <a:pPr marL="137160" indent="0" algn="ctr">
              <a:buNone/>
            </a:pPr>
            <a:r>
              <a:rPr lang="ru-RU" sz="2400" b="1" i="1" dirty="0" smtClean="0"/>
              <a:t>учитель начальных классов</a:t>
            </a:r>
          </a:p>
          <a:p>
            <a:pPr marL="137160" indent="0" algn="ctr">
              <a:buNone/>
            </a:pPr>
            <a:r>
              <a:rPr lang="ru-RU" sz="2400" b="1" i="1" dirty="0" smtClean="0"/>
              <a:t>БОУ г. Омска «Средняя общеобразовательная школа» №127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410777"/>
            <a:ext cx="8032866" cy="43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92696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Говорят один рыбак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В речке выловил башмак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Но зато ему потом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На крючок попался дом.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382" y="1268760"/>
            <a:ext cx="8103412" cy="54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Врач напомнил дяде Мите: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Не забудьте об одном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Обязательно примите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10 цапель перед сном.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9" y="10208"/>
            <a:ext cx="8280921" cy="669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58579"/>
            <a:ext cx="7776863" cy="63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960" y="103115"/>
            <a:ext cx="5030320" cy="663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7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480" y="633413"/>
            <a:ext cx="760704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785" y="17942"/>
            <a:ext cx="5017767" cy="67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42" y="476673"/>
            <a:ext cx="8783770" cy="57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2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624"/>
            <a:ext cx="3960440" cy="67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5400600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 </a:t>
            </a:r>
            <a:r>
              <a:rPr lang="ru-RU" sz="4000" dirty="0" smtClean="0">
                <a:effectLst/>
              </a:rPr>
              <a:t>цель мероприятия:</a:t>
            </a:r>
            <a:br>
              <a:rPr lang="ru-RU" sz="40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- закреплять </a:t>
            </a:r>
            <a:r>
              <a:rPr lang="ru-RU" sz="2800" dirty="0">
                <a:effectLst/>
              </a:rPr>
              <a:t>знания об изученных звуках и буквах, алфавите;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effectLst/>
              </a:rPr>
              <a:t>- </a:t>
            </a:r>
            <a:r>
              <a:rPr lang="ru-RU" sz="2800" dirty="0">
                <a:effectLst/>
              </a:rPr>
              <a:t>пробуждать и постоянно поддерживать у детей интерес к книге, желание читать самостоятельно.  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- Развивать мышление, умение </a:t>
            </a:r>
            <a:r>
              <a:rPr lang="ru-RU" sz="2800" dirty="0">
                <a:effectLst/>
              </a:rPr>
              <a:t>отвечать</a:t>
            </a:r>
            <a:r>
              <a:rPr lang="ru-RU" sz="2800" dirty="0" smtClean="0">
                <a:effectLst/>
              </a:rPr>
              <a:t>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- воспитывать </a:t>
            </a:r>
            <a:r>
              <a:rPr lang="ru-RU" sz="2800" dirty="0">
                <a:effectLst/>
              </a:rPr>
              <a:t>уважительное отношение друг к </a:t>
            </a:r>
            <a:r>
              <a:rPr lang="ru-RU" sz="2800" dirty="0" smtClean="0">
                <a:effectLst/>
              </a:rPr>
              <a:t>другу</a:t>
            </a:r>
            <a:r>
              <a:rPr lang="ru-RU" sz="2800" dirty="0">
                <a:effectLst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6711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0" y="548681"/>
            <a:ext cx="890865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356" y="72008"/>
            <a:ext cx="554845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05" y="-4198"/>
            <a:ext cx="6291647" cy="68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6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19598"/>
            <a:ext cx="5256584" cy="67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7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372" y="88548"/>
            <a:ext cx="4746936" cy="672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7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58707"/>
            <a:ext cx="87849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/>
              <a:t>ВЫБКУ</a:t>
            </a:r>
            <a:endParaRPr lang="ru-RU" sz="16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3933056"/>
            <a:ext cx="78488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</a:rPr>
              <a:t>БУКВЫ</a:t>
            </a:r>
            <a:endParaRPr lang="ru-RU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64704"/>
            <a:ext cx="88569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/>
              <a:t>КНИУЧЕБ</a:t>
            </a:r>
            <a:endParaRPr lang="ru-RU" sz="1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861048"/>
            <a:ext cx="88569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УЧЕБНИК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900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/>
              <a:t>ХСИТ</a:t>
            </a:r>
            <a:endParaRPr lang="ru-RU" sz="1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005064"/>
            <a:ext cx="77768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</a:rPr>
              <a:t>СТИХ</a:t>
            </a:r>
            <a:endParaRPr lang="ru-RU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64" y="404664"/>
            <a:ext cx="89289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/>
              <a:t>УСГОБЛ</a:t>
            </a:r>
            <a:endParaRPr lang="ru-RU" sz="1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664" y="4221088"/>
            <a:ext cx="8928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ГЛОБУС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53" y="188640"/>
            <a:ext cx="89289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600" b="1" dirty="0" smtClean="0"/>
              <a:t>КОШЛА</a:t>
            </a:r>
            <a:endParaRPr lang="ru-RU" sz="1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6753" y="3789040"/>
            <a:ext cx="89289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FF0000"/>
                </a:solidFill>
              </a:rPr>
              <a:t>школа</a:t>
            </a:r>
            <a:endParaRPr lang="ru-RU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06" y="1487674"/>
            <a:ext cx="9108504" cy="42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202">
            <a:off x="7830364" y="3524315"/>
            <a:ext cx="942781" cy="8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918">
            <a:off x="5550407" y="3183227"/>
            <a:ext cx="727170" cy="95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71207"/>
            <a:ext cx="902777" cy="90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085">
            <a:off x="4592150" y="3229751"/>
            <a:ext cx="783163" cy="94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55387"/>
            <a:ext cx="7920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56" y="620688"/>
            <a:ext cx="8928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ДОМ – СОМ 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2468537"/>
            <a:ext cx="4392488" cy="3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13" y="2513159"/>
            <a:ext cx="4622625" cy="293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54" y="332656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СТОЛ – СТУЛ 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430" y="1701998"/>
            <a:ext cx="4762500" cy="322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730" y="2276872"/>
            <a:ext cx="4249791" cy="42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19" y="188640"/>
            <a:ext cx="9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</a:rPr>
              <a:t>СОН – СОК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62" y="2280772"/>
            <a:ext cx="4902486" cy="366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258514"/>
            <a:ext cx="3911793" cy="368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ГРАЧ – ВРАЧ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07" y="2348880"/>
            <a:ext cx="4175257" cy="41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797" y="1777364"/>
            <a:ext cx="2366925" cy="503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9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844824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000" y="332656"/>
            <a:ext cx="9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</a:rPr>
              <a:t>РАК – ЛАК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846714"/>
            <a:ext cx="5358142" cy="388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4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905" y="89958"/>
            <a:ext cx="5322509" cy="666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14000" i="1" dirty="0" smtClean="0"/>
              <a:t>Прощай Букварь!</a:t>
            </a:r>
            <a:endParaRPr lang="ru-RU" sz="14000" i="1" dirty="0"/>
          </a:p>
        </p:txBody>
      </p:sp>
    </p:spTree>
    <p:extLst>
      <p:ext uri="{BB962C8B-B14F-4D97-AF65-F5344CB8AC3E}">
        <p14:creationId xmlns:p14="http://schemas.microsoft.com/office/powerpoint/2010/main" val="23055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6632"/>
            <a:ext cx="6815138" cy="80749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99"/>
                </a:solidFill>
                <a:latin typeface="a_RussDecor" pitchFamily="82" charset="-52"/>
              </a:rPr>
              <a:t>Иван Фёдоров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31" y="1350876"/>
            <a:ext cx="6888369" cy="50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285750"/>
            <a:ext cx="8333556" cy="14287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FF0000"/>
                </a:solidFill>
                <a:latin typeface="a_RussDecor" pitchFamily="82" charset="-52"/>
              </a:rPr>
              <a:t>Страницы из первого печатного букваря Ивана Федорова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85938"/>
            <a:ext cx="250031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286000"/>
            <a:ext cx="25717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573" y="94484"/>
            <a:ext cx="4964798" cy="66826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840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1367"/>
            <a:ext cx="3888432" cy="62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24579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Тает снег. Течет ручей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На ветвях полно врачей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246" y="2132856"/>
            <a:ext cx="638378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02" y="188640"/>
            <a:ext cx="8664432" cy="645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7854" y="693971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Синеет море перед нами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Летают майки над волнами.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1622</TotalTime>
  <Words>110</Words>
  <Application>Microsoft Office PowerPoint</Application>
  <PresentationFormat>Экран (4:3)</PresentationFormat>
  <Paragraphs>39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Праздник </vt:lpstr>
      <vt:lpstr> цель мероприятия:  - закреплять знания об изученных звуках и буквах, алфавите;  - пробуждать и постоянно поддерживать у детей интерес к книге, желание читать самостоятельно.   - Развивать мышление, умение отвечать. - воспитывать уважительное отношение друг к другу.</vt:lpstr>
      <vt:lpstr>Презентация PowerPoint</vt:lpstr>
      <vt:lpstr>Иван Фёдоров</vt:lpstr>
      <vt:lpstr>Страницы из первого печатного букваря Ивана Федорова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Прощай Букварь!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Алекс</cp:lastModifiedBy>
  <cp:revision>105</cp:revision>
  <dcterms:created xsi:type="dcterms:W3CDTF">2009-05-18T13:06:51Z</dcterms:created>
  <dcterms:modified xsi:type="dcterms:W3CDTF">2014-01-05T14:14:24Z</dcterms:modified>
</cp:coreProperties>
</file>