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5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0C5A-4F23-427A-A553-48C4CAB33B3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43AE-573C-4462-9708-E1B28434A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://qrok.net/uploads/posts/2010-06/1276931827_3214115.jpg"/>
          <p:cNvPicPr>
            <a:picLocks noChangeAspect="1" noChangeArrowheads="1"/>
          </p:cNvPicPr>
          <p:nvPr/>
        </p:nvPicPr>
        <p:blipFill>
          <a:blip r:embed="rId2" cstate="print"/>
          <a:srcRect l="31893" b="38576"/>
          <a:stretch>
            <a:fillRect/>
          </a:stretch>
        </p:blipFill>
        <p:spPr bwMode="auto">
          <a:xfrm>
            <a:off x="4992216" y="0"/>
            <a:ext cx="41517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048" y="2564904"/>
            <a:ext cx="8568952" cy="273630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ItalicT" pitchFamily="2" charset="0"/>
                <a:cs typeface="ItalicT" pitchFamily="2" charset="0"/>
              </a:rPr>
              <a:t>Гуси-лебеди</a:t>
            </a:r>
          </a:p>
        </p:txBody>
      </p:sp>
      <p:pic>
        <p:nvPicPr>
          <p:cNvPr id="12298" name="Picture 10" descr="http://qrok.net/uploads/posts/2010-06/1276931827_3214115.jpg"/>
          <p:cNvPicPr>
            <a:picLocks noChangeAspect="1" noChangeArrowheads="1"/>
          </p:cNvPicPr>
          <p:nvPr/>
        </p:nvPicPr>
        <p:blipFill>
          <a:blip r:embed="rId2" cstate="print"/>
          <a:srcRect t="47249" r="52751"/>
          <a:stretch>
            <a:fillRect/>
          </a:stretch>
        </p:blipFill>
        <p:spPr bwMode="auto">
          <a:xfrm>
            <a:off x="0" y="3717032"/>
            <a:ext cx="3528392" cy="295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ivodvd.ru/screenshots/60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18910"/>
            <a:ext cx="5447928" cy="4085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Вышла Маша из-под крутого бережка, поблагодарила речку и опять побежала.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А гуси-лебеди увидали ее — воротились, летят навстречу. Подбежала Маша к яблоне: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— Яблонька, яблонька, спрячь меня!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Яблонька заслонила ее ветками, прикрыла листочками. 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  <p:pic>
        <p:nvPicPr>
          <p:cNvPr id="2050" name="Picture 2" descr="http://img0.liveinternet.ru/images/attach/c/3/75/148/75148716_4278666_bystrye_diety00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661248"/>
            <a:ext cx="1398801" cy="941860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3/75/148/75148716_4278666_bystrye_diety00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661248"/>
            <a:ext cx="1398801" cy="941860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3/75/148/75148716_4278666_bystrye_diety00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941168"/>
            <a:ext cx="1398801" cy="9418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3068960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Вышла Маша из-под яблони, поблагодарила ее и опять пустилась бежать!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xxlbook.ru/imgh1157819.png"/>
          <p:cNvPicPr>
            <a:picLocks noChangeAspect="1" noChangeArrowheads="1"/>
          </p:cNvPicPr>
          <p:nvPr/>
        </p:nvPicPr>
        <p:blipFill>
          <a:blip r:embed="rId2" cstate="print"/>
          <a:srcRect t="11025" b="7076"/>
          <a:stretch>
            <a:fillRect/>
          </a:stretch>
        </p:blipFill>
        <p:spPr bwMode="auto">
          <a:xfrm>
            <a:off x="1619672" y="404664"/>
            <a:ext cx="6096000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364502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Бежит она, несет братца, уж недалеко и до дома… Да на беду гуси-лебеди снова увидали ее — и ну за ней! Гогочут, налетают, крыльями над самой головой машут — того и гляди, Ванюшку из рук вырвут… Хорошо, что печка рядом. Маша к ней.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Печка ее спрятала, заслонкой закрыла.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imhonet.ru/element/large/8a/d1/8ad188db80c6e5a50679888398654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966668" cy="3722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Покружились они, покружились, покричали, покричали, да так ни с чем и вернулись…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А Маша с братцем вылезла из печки и пустилась домой во весь дух.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Тут скоро и отец с матерью вернулись из города, гостинцы привезли.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udb.org/img/2010_09/i4c94b023d1717.png"/>
          <p:cNvPicPr>
            <a:picLocks noChangeAspect="1" noChangeArrowheads="1"/>
          </p:cNvPicPr>
          <p:nvPr/>
        </p:nvPicPr>
        <p:blipFill>
          <a:blip r:embed="rId2" cstate="print"/>
          <a:srcRect l="1031" t="14090"/>
          <a:stretch>
            <a:fillRect/>
          </a:stretch>
        </p:blipFill>
        <p:spPr bwMode="auto">
          <a:xfrm>
            <a:off x="1403648" y="2132856"/>
            <a:ext cx="6912091" cy="44999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920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Жили-были мужик да баба. У них </a:t>
            </a:r>
            <a:r>
              <a:rPr lang="ru-RU" sz="185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были </a:t>
            </a:r>
            <a:r>
              <a:rPr lang="ru-RU" sz="185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дочка Машенька да сын Ванюшка. Отец с матерью ушли, а дочка позабыла, что ей приказывали: посадила братца на травке под окошко, сама побежала на улицу, заигралась, загулялась.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sovetskiymultik.at.ua/_ph/253/990059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4644008" cy="348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5370" name="Picture 10" descr="http://sovetskiymultik.at.ua/_ph/253/260022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1124744"/>
            <a:ext cx="3854313" cy="370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99288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Налетели гуси-лебеди, подхватили мальчика, унесли на крылышках.</a:t>
            </a:r>
            <a:endParaRPr lang="ru-RU" sz="18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373216"/>
            <a:ext cx="73448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Пришла девочка, глядь — братца нету!</a:t>
            </a:r>
          </a:p>
          <a:p>
            <a: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Выбежала в чистое поле; метнулись вдалеке гуси-лебеди и пропали за тёмным лесом.</a:t>
            </a:r>
            <a:endParaRPr lang="ru-RU" sz="185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labirint.ru/images/comments_pic/0836/02labqt0o1220433259.jpg"/>
          <p:cNvPicPr>
            <a:picLocks noChangeAspect="1" noChangeArrowheads="1"/>
          </p:cNvPicPr>
          <p:nvPr/>
        </p:nvPicPr>
        <p:blipFill>
          <a:blip r:embed="rId2" cstate="print"/>
          <a:srcRect l="-1181" r="22039" b="-798"/>
          <a:stretch>
            <a:fillRect/>
          </a:stretch>
        </p:blipFill>
        <p:spPr bwMode="auto">
          <a:xfrm>
            <a:off x="899592" y="1196752"/>
            <a:ext cx="482453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96136" y="692696"/>
            <a:ext cx="3131840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Бежала, бежала, видит — стоит в поле печка. Маша к ней:</a:t>
            </a:r>
            <a:b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— Печка, печка, скажи, куда гуси-лебеди полетели?</a:t>
            </a:r>
            <a:b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— Подбрось в меня дровец, — говорит печка, — тогда скажу!</a:t>
            </a:r>
          </a:p>
          <a:p>
            <a: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Маша поскорее дровец нарубила, в печку подбросила. </a:t>
            </a:r>
            <a:b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endParaRPr lang="ru-RU" sz="185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76672"/>
            <a:ext cx="72008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Догадалась Маша, что это гуси-лебеди унесли ее братца, бросилась догонять их.</a:t>
            </a:r>
            <a:endParaRPr lang="ru-RU" sz="185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37321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sz="18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Печка сказала, в какую сторону бежать.</a:t>
            </a:r>
            <a:endParaRPr lang="ru-RU" sz="185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ovetskiymultik.at.ua/1/gusi-lebedi.0-05-59.jpg"/>
          <p:cNvPicPr>
            <a:picLocks noChangeAspect="1" noChangeArrowheads="1"/>
          </p:cNvPicPr>
          <p:nvPr/>
        </p:nvPicPr>
        <p:blipFill>
          <a:blip r:embed="rId2" cstate="print"/>
          <a:srcRect l="8269" t="14175"/>
          <a:stretch>
            <a:fillRect/>
          </a:stretch>
        </p:blipFill>
        <p:spPr bwMode="auto">
          <a:xfrm>
            <a:off x="3995936" y="1556792"/>
            <a:ext cx="4511824" cy="3720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Побежала Маша дальше.</a:t>
            </a:r>
            <a:b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Видит — стоит яблоня, вся румяными яблочками увешана, ветки до самой земли склонились.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16832"/>
            <a:ext cx="3168352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Маша к ней:</a:t>
            </a:r>
            <a:b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— Яблоня, яблоня, скажи, куда гуси-лебеди полетели?</a:t>
            </a:r>
            <a:b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— Стряси мои яблочки, а то все ветки погнулись — стоять тяжело!</a:t>
            </a:r>
            <a:b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endParaRPr lang="ru-RU" sz="18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085184"/>
            <a:ext cx="741682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Стрясла Маша яблочки, яблоня ветки подняла, листики расправила, Маше дорогу показала. </a:t>
            </a:r>
            <a:endParaRPr lang="ru-RU" sz="18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014.radikal.ru/i327/1106/9f/b970fa6cd6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508856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3456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  <a:t>Бежит Маша дальше и видит: течет молочная речка — кисельные берега. Маша к ней: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  <a:t>— Молочная река — кисельные берега, куда гуси-лебеди полетели?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  <a:t>— Упал в меня камень, — отвечает речка, — мешает молоку дальше течь. Сдвинь его в сторону — тогда скажу, куда гуси-лебеди полетели.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latin typeface="ItalicT" pitchFamily="2" charset="0"/>
              <a:cs typeface="Italic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15719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ItalicT" pitchFamily="2" charset="0"/>
                <a:cs typeface="ItalicT" pitchFamily="2" charset="0"/>
              </a:rPr>
              <a:t>Отломила Маша большую ветку, сдвинула камень. Зажурчала речка, сказала Маше, куда ей бежать, где гусей-лебедей искать.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ultiki.arjlover.net/ap/gusi-lebedi.avi/gusi-lebedi.avi.image5.jpg"/>
          <p:cNvPicPr>
            <a:picLocks noChangeAspect="1" noChangeArrowheads="1"/>
          </p:cNvPicPr>
          <p:nvPr/>
        </p:nvPicPr>
        <p:blipFill>
          <a:blip r:embed="rId2" cstate="print"/>
          <a:srcRect t="14175" b="5501"/>
          <a:stretch>
            <a:fillRect/>
          </a:stretch>
        </p:blipFill>
        <p:spPr bwMode="auto">
          <a:xfrm>
            <a:off x="1331640" y="2708920"/>
            <a:ext cx="7128792" cy="37444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692696"/>
            <a:ext cx="6624736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Бежала, бежала Маша и прибежала к дремучему лесу. А </a:t>
            </a:r>
            <a:r>
              <a:rPr lang="ru-RU" sz="18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там-избушка</a:t>
            </a:r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 на курьих ножках. </a:t>
            </a:r>
            <a:endParaRPr lang="ru-RU" sz="18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72816"/>
            <a:ext cx="7344816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Смотрит Маша — сидит в той избушке баба-яга, пряжу прядет. А Ванюшка возле крылечка золотыми яблочками играет.</a:t>
            </a:r>
            <a:b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/>
            </a:r>
            <a:br>
              <a:rPr lang="ru-RU" sz="18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</a:br>
            <a:endParaRPr lang="ru-RU" sz="18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static.kinokopilka.tv/system/images/screenshots/images/000/068/149/6814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5205041" cy="387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8064" y="548680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Подкралась Маша тихонько к избушке, схватила братца и побежала домой.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T" pitchFamily="2" charset="0"/>
              <a:cs typeface="ItalicT" pitchFamily="2" charset="0"/>
            </a:endParaRPr>
          </a:p>
        </p:txBody>
      </p:sp>
      <p:pic>
        <p:nvPicPr>
          <p:cNvPr id="21508" name="Picture 4" descr="http://multiki.arjlover.net/ap/gusi-lebedi.avi/gusi-lebedi.avi.image3.jpg"/>
          <p:cNvPicPr>
            <a:picLocks noChangeAspect="1" noChangeArrowheads="1"/>
          </p:cNvPicPr>
          <p:nvPr/>
        </p:nvPicPr>
        <p:blipFill>
          <a:blip r:embed="rId3" cstate="print"/>
          <a:srcRect l="20968" t="-2151"/>
          <a:stretch>
            <a:fillRect/>
          </a:stretch>
        </p:blipFill>
        <p:spPr bwMode="auto">
          <a:xfrm>
            <a:off x="971600" y="271670"/>
            <a:ext cx="3888432" cy="376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rudb.org/img/2010_09/i4c94b023d1f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480295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24128" y="908720"/>
            <a:ext cx="32403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Маша бежит, несет братца, ног под собой не чует. Глянула назад — увидела гусей-лебедей… Что делать? Побежала она к молочной речке — кисельным берегам. А гуси-лебеди кричат, крыльями хлопают, нагоняют ее…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T" pitchFamily="2" charset="0"/>
                <a:cs typeface="ItalicT" pitchFamily="2" charset="0"/>
              </a:rPr>
              <a:t>Речка посадила ее с братцем под крутой бережок, от гусей-лебедей спрятала.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Admin</cp:lastModifiedBy>
  <cp:revision>12</cp:revision>
  <dcterms:created xsi:type="dcterms:W3CDTF">2013-12-28T11:09:02Z</dcterms:created>
  <dcterms:modified xsi:type="dcterms:W3CDTF">2013-12-29T20:04:02Z</dcterms:modified>
</cp:coreProperties>
</file>