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63" r:id="rId4"/>
    <p:sldId id="269" r:id="rId5"/>
    <p:sldId id="268" r:id="rId6"/>
    <p:sldId id="265" r:id="rId7"/>
    <p:sldId id="267" r:id="rId8"/>
    <p:sldId id="270" r:id="rId9"/>
    <p:sldId id="271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3BF6"/>
    <a:srgbClr val="0033CC"/>
    <a:srgbClr val="33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150B-1450-4011-A777-7B73DBA43A25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C30F-9CAB-4EF3-A70E-9E71E36869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150B-1450-4011-A777-7B73DBA43A25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C30F-9CAB-4EF3-A70E-9E71E36869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150B-1450-4011-A777-7B73DBA43A25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C30F-9CAB-4EF3-A70E-9E71E36869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150B-1450-4011-A777-7B73DBA43A25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C30F-9CAB-4EF3-A70E-9E71E36869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150B-1450-4011-A777-7B73DBA43A25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C30F-9CAB-4EF3-A70E-9E71E36869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150B-1450-4011-A777-7B73DBA43A25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C30F-9CAB-4EF3-A70E-9E71E36869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150B-1450-4011-A777-7B73DBA43A25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C30F-9CAB-4EF3-A70E-9E71E36869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150B-1450-4011-A777-7B73DBA43A25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C30F-9CAB-4EF3-A70E-9E71E36869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150B-1450-4011-A777-7B73DBA43A25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C30F-9CAB-4EF3-A70E-9E71E36869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150B-1450-4011-A777-7B73DBA43A25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C30F-9CAB-4EF3-A70E-9E71E36869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150B-1450-4011-A777-7B73DBA43A25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C30F-9CAB-4EF3-A70E-9E71E36869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5150B-1450-4011-A777-7B73DBA43A25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AC30F-9CAB-4EF3-A70E-9E71E36869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___Microsoft_Office_PowerPoint1.ppt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D:\Ромашова\Портреты, картинки\Фоны для презентаций\67_sbornik__7_fon\sbornik № 7_fon\6-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C:\Users\user\Desktop\Dragunsky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42852"/>
            <a:ext cx="2786082" cy="3917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857224" y="4071942"/>
            <a:ext cx="286648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Виктор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Юзефович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Драгунский</a:t>
            </a:r>
          </a:p>
        </p:txBody>
      </p:sp>
      <p:pic>
        <p:nvPicPr>
          <p:cNvPr id="12" name="Picture 2" descr="C:\Users\user\Desktop\Viktor_Dragunskij__Deniskiny_rasskazy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2928934"/>
            <a:ext cx="2214578" cy="3410451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214414" y="6000768"/>
            <a:ext cx="22974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(1913 – 1972)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Picture 3" descr="C:\Users\user\Desktop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85728"/>
            <a:ext cx="3455953" cy="2500330"/>
          </a:xfrm>
          <a:prstGeom prst="rect">
            <a:avLst/>
          </a:prstGeom>
          <a:noFill/>
        </p:spPr>
      </p:pic>
      <p:pic>
        <p:nvPicPr>
          <p:cNvPr id="15" name="Picture 4" descr="C:\Users\user\Desktop\images 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4363" y="2928934"/>
            <a:ext cx="2527913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D:\Ромашова\Портреты, картинки\Фоны для презентаций\67_sbornik__7_fon\sbornik № 7_fon\6-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05842" y="214290"/>
            <a:ext cx="7075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Домашнее задание: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1571612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</a:rPr>
              <a:t>С. 105 – 108, пересказ по плану.</a:t>
            </a:r>
            <a:endParaRPr lang="ru-RU" sz="4000" b="1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2714620"/>
            <a:ext cx="75009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rgbClr val="003BF6"/>
                </a:solidFill>
              </a:rPr>
              <a:t>Задание по выбору:</a:t>
            </a:r>
          </a:p>
          <a:p>
            <a:pPr>
              <a:buFontTx/>
              <a:buChar char="-"/>
            </a:pPr>
            <a:r>
              <a:rPr lang="ru-RU" sz="4000" b="1" dirty="0">
                <a:solidFill>
                  <a:srgbClr val="003BF6"/>
                </a:solidFill>
              </a:rPr>
              <a:t>п</a:t>
            </a:r>
            <a:r>
              <a:rPr lang="ru-RU" sz="4000" b="1" dirty="0" smtClean="0">
                <a:solidFill>
                  <a:srgbClr val="003BF6"/>
                </a:solidFill>
              </a:rPr>
              <a:t>ридумать другой заголовок рассказа,</a:t>
            </a:r>
          </a:p>
          <a:p>
            <a:pPr>
              <a:buFontTx/>
              <a:buChar char="-"/>
            </a:pPr>
            <a:r>
              <a:rPr lang="ru-RU" sz="4000" b="1" dirty="0">
                <a:solidFill>
                  <a:srgbClr val="003BF6"/>
                </a:solidFill>
              </a:rPr>
              <a:t> </a:t>
            </a:r>
            <a:r>
              <a:rPr lang="ru-RU" sz="4000" b="1" dirty="0" smtClean="0">
                <a:solidFill>
                  <a:srgbClr val="003BF6"/>
                </a:solidFill>
              </a:rPr>
              <a:t>нарисовать иллюстрацию к рассказу.</a:t>
            </a:r>
            <a:endParaRPr lang="ru-RU" sz="4000" b="1" dirty="0">
              <a:solidFill>
                <a:srgbClr val="003BF6"/>
              </a:solidFill>
            </a:endParaRPr>
          </a:p>
        </p:txBody>
      </p:sp>
      <p:pic>
        <p:nvPicPr>
          <p:cNvPr id="8" name="Picture 6" descr="C:\Users\user\Desktop\6625408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4857760"/>
            <a:ext cx="1928826" cy="18438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D:\Ромашова\Портреты, картинки\Фоны для презентаций\67_sbornik__7_fon\sbornik № 7_fon\6-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5" descr="C:\Users\user\Desktop\images (2).jpg"/>
          <p:cNvPicPr>
            <a:picLocks noChangeAspect="1" noChangeArrowheads="1"/>
          </p:cNvPicPr>
          <p:nvPr/>
        </p:nvPicPr>
        <p:blipFill>
          <a:blip r:embed="rId3" cstate="print"/>
          <a:srcRect t="14286" r="16051"/>
          <a:stretch>
            <a:fillRect/>
          </a:stretch>
        </p:blipFill>
        <p:spPr bwMode="auto">
          <a:xfrm flipH="1">
            <a:off x="989175" y="214290"/>
            <a:ext cx="4016607" cy="307183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214942" y="714356"/>
            <a:ext cx="36618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светлячок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5852" y="3429000"/>
            <a:ext cx="72866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33CC"/>
                </a:solidFill>
              </a:rPr>
              <a:t>То погаснет, то зажжётся</a:t>
            </a:r>
          </a:p>
          <a:p>
            <a:r>
              <a:rPr lang="ru-RU" sz="4800" b="1" dirty="0" smtClean="0">
                <a:solidFill>
                  <a:srgbClr val="0033CC"/>
                </a:solidFill>
              </a:rPr>
              <a:t>Ночью в роще маячок.</a:t>
            </a:r>
          </a:p>
          <a:p>
            <a:r>
              <a:rPr lang="ru-RU" sz="4800" b="1" dirty="0" smtClean="0">
                <a:solidFill>
                  <a:srgbClr val="0033CC"/>
                </a:solidFill>
              </a:rPr>
              <a:t>Угадай, как он зовётся?</a:t>
            </a:r>
          </a:p>
          <a:p>
            <a:r>
              <a:rPr lang="ru-RU" sz="4800" b="1" dirty="0" smtClean="0">
                <a:solidFill>
                  <a:srgbClr val="0033CC"/>
                </a:solidFill>
              </a:rPr>
              <a:t>Золотистый …</a:t>
            </a:r>
            <a:endParaRPr lang="ru-RU" sz="4800" b="1" dirty="0">
              <a:solidFill>
                <a:srgbClr val="0033CC"/>
              </a:solidFill>
            </a:endParaRPr>
          </a:p>
        </p:txBody>
      </p:sp>
      <p:pic>
        <p:nvPicPr>
          <p:cNvPr id="11" name="Содержимое 12" descr="http://content.foto.mail.ru/mail/lupusv/_answers/i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14290"/>
            <a:ext cx="4000528" cy="307183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D:\Ромашова\Портреты, картинки\Фоны для презентаций\67_sbornik__7_fon\sbornik № 7_fon\6-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2071678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</a:rPr>
              <a:t>составить</a:t>
            </a:r>
            <a:endParaRPr lang="ru-RU" sz="4000" b="1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3071810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</a:rPr>
              <a:t>дать</a:t>
            </a:r>
            <a:endParaRPr lang="ru-RU" sz="4000" b="1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38" y="3929066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</a:rPr>
              <a:t>определить</a:t>
            </a:r>
            <a:endParaRPr lang="ru-RU" sz="4000" b="1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1934" y="4000504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</a:rPr>
              <a:t>характеристику героев</a:t>
            </a:r>
            <a:endParaRPr lang="ru-RU" sz="3600" b="1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0496" y="3143248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</a:rPr>
              <a:t>план рассказа</a:t>
            </a:r>
            <a:endParaRPr lang="ru-RU" sz="3600" b="1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9058" y="2071678"/>
            <a:ext cx="5072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33CC"/>
                </a:solidFill>
              </a:rPr>
              <a:t>г</a:t>
            </a:r>
            <a:r>
              <a:rPr lang="ru-RU" sz="3600" b="1" dirty="0" smtClean="0">
                <a:solidFill>
                  <a:srgbClr val="0033CC"/>
                </a:solidFill>
              </a:rPr>
              <a:t>лавную мысль рассказа</a:t>
            </a:r>
            <a:endParaRPr lang="ru-RU" sz="3600" b="1" dirty="0">
              <a:solidFill>
                <a:srgbClr val="0033CC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71736" y="1285860"/>
            <a:ext cx="41061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Задачи урока: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3" name="Picture 6" descr="C:\Users\user\Desktop\6625408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214414" y="4769045"/>
            <a:ext cx="2000264" cy="1912117"/>
          </a:xfrm>
          <a:prstGeom prst="rect">
            <a:avLst/>
          </a:prstGeom>
          <a:noFill/>
        </p:spPr>
      </p:pic>
      <p:pic>
        <p:nvPicPr>
          <p:cNvPr id="14" name="Picture 7" descr="D:\Ромашова\Портреты, картинки\Книги\faf0d040e47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4857760"/>
            <a:ext cx="1834353" cy="1834353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928662" y="285728"/>
            <a:ext cx="7968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«Он живой и светится»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D:\Ромашова\Портреты, картинки\Фоны для презентаций\67_sbornik__7_fon\sbornik № 7_fon\6-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2071678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</a:rPr>
              <a:t>составить</a:t>
            </a:r>
            <a:endParaRPr lang="ru-RU" sz="4000" b="1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3071810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</a:rPr>
              <a:t>дать</a:t>
            </a:r>
            <a:endParaRPr lang="ru-RU" sz="4000" b="1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38" y="3929066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</a:rPr>
              <a:t>определить</a:t>
            </a:r>
            <a:endParaRPr lang="ru-RU" sz="4000" b="1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9058" y="3071810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</a:rPr>
              <a:t>характеристику героев</a:t>
            </a:r>
            <a:endParaRPr lang="ru-RU" sz="3600" b="1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0496" y="2071678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</a:rPr>
              <a:t>план рассказа</a:t>
            </a:r>
            <a:endParaRPr lang="ru-RU" sz="3600" b="1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9058" y="3929066"/>
            <a:ext cx="5072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33CC"/>
                </a:solidFill>
              </a:rPr>
              <a:t>г</a:t>
            </a:r>
            <a:r>
              <a:rPr lang="ru-RU" sz="3600" b="1" dirty="0" smtClean="0">
                <a:solidFill>
                  <a:srgbClr val="0033CC"/>
                </a:solidFill>
              </a:rPr>
              <a:t>лавную мысль рассказа</a:t>
            </a:r>
            <a:endParaRPr lang="ru-RU" sz="3600" b="1" dirty="0">
              <a:solidFill>
                <a:srgbClr val="0033CC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71736" y="1285860"/>
            <a:ext cx="41061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Задачи урока: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3" name="Picture 6" descr="C:\Users\user\Desktop\6625408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214414" y="4769045"/>
            <a:ext cx="2000264" cy="1912117"/>
          </a:xfrm>
          <a:prstGeom prst="rect">
            <a:avLst/>
          </a:prstGeom>
          <a:noFill/>
        </p:spPr>
      </p:pic>
      <p:pic>
        <p:nvPicPr>
          <p:cNvPr id="14" name="Picture 7" descr="D:\Ромашова\Портреты, картинки\Книги\faf0d040e47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4857760"/>
            <a:ext cx="1834353" cy="1834353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928662" y="285728"/>
            <a:ext cx="7968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«Он живой и светится»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D:\Ромашова\Портреты, картинки\Фоны для презентаций\67_sbornik__7_fon\sbornik № 7_fon\6-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8" descr="C:\Users\user\Desktop\53266ef3d8c40e1c1b15ce27f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14290"/>
            <a:ext cx="3099229" cy="407196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4429132"/>
            <a:ext cx="3693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товарищи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68865" y="4429132"/>
            <a:ext cx="25003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друзья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22705" y="5500702"/>
            <a:ext cx="3712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знакомые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00562" y="1000108"/>
            <a:ext cx="4511620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В.Ю. Драгунский</a:t>
            </a:r>
          </a:p>
          <a:p>
            <a:pPr algn="ctr"/>
            <a:endParaRPr lang="ru-RU" sz="20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«Он живой </a:t>
            </a:r>
          </a:p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 светится»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D:\Ромашова\Портреты, картинки\Фоны для презентаций\67_sbornik__7_fon\sbornik № 7_fon\6-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9" descr="D:\Ромашова\Портреты, картинки\Знаки\znak-vopros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142852"/>
            <a:ext cx="2643206" cy="264320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3071810"/>
            <a:ext cx="7576305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Можно ли Дениску и Мишку 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назвать друзьями?</a:t>
            </a:r>
          </a:p>
          <a:p>
            <a:pPr algn="ctr"/>
            <a:endParaRPr lang="ru-RU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Возможны ли дружеские 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отношения между ними?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8" descr="C:\Users\user\Desktop\53266ef3d8c40e1c1b15ce27f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14290"/>
            <a:ext cx="2368970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D:\Ромашова\Портреты, картинки\Фоны для презентаций\67_sbornik__7_fon\sbornik № 7_fon\6-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00100" y="357166"/>
            <a:ext cx="17969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бублик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1142984"/>
            <a:ext cx="18463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брынза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2714620"/>
            <a:ext cx="23509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Барбад</a:t>
            </a:r>
            <a:r>
              <a:rPr lang="ru-RU" sz="36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1928802"/>
            <a:ext cx="25939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Гватем</a:t>
            </a:r>
            <a:r>
              <a:rPr lang="ru-RU" sz="36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ла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7224" y="5072074"/>
            <a:ext cx="55341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Посмотрел пристально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8662" y="4357694"/>
            <a:ext cx="38399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Мишка надулся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28662" y="5857892"/>
            <a:ext cx="34490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моментально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" name="Picture 2" descr="C:\Users\user\Desktop\lot10046_gvatemala-_img553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33427" t="27779" r="5015" b="21711"/>
          <a:stretch>
            <a:fillRect/>
          </a:stretch>
        </p:blipFill>
        <p:spPr bwMode="auto">
          <a:xfrm>
            <a:off x="3929058" y="2428868"/>
            <a:ext cx="2643206" cy="1626588"/>
          </a:xfrm>
          <a:prstGeom prst="rect">
            <a:avLst/>
          </a:prstGeom>
          <a:noFill/>
        </p:spPr>
      </p:pic>
      <p:pic>
        <p:nvPicPr>
          <p:cNvPr id="17" name="Picture 3" descr="C:\Users\user\Desktop\b34.jpg"/>
          <p:cNvPicPr>
            <a:picLocks noChangeAspect="1" noChangeArrowheads="1"/>
          </p:cNvPicPr>
          <p:nvPr/>
        </p:nvPicPr>
        <p:blipFill>
          <a:blip r:embed="rId4" cstate="print"/>
          <a:srcRect l="32500"/>
          <a:stretch>
            <a:fillRect/>
          </a:stretch>
        </p:blipFill>
        <p:spPr bwMode="auto">
          <a:xfrm>
            <a:off x="6215074" y="3429000"/>
            <a:ext cx="2571768" cy="1689109"/>
          </a:xfrm>
          <a:prstGeom prst="rect">
            <a:avLst/>
          </a:prstGeom>
          <a:noFill/>
        </p:spPr>
      </p:pic>
      <p:pic>
        <p:nvPicPr>
          <p:cNvPr id="18" name="Picture 4" descr="C:\Users\user\Desktop\image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214290"/>
            <a:ext cx="2566996" cy="1599853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000100" y="3643314"/>
            <a:ext cx="23408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добрость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" name="Picture 5" descr="C:\Users\user\Desktop\120304025019-120328132620-p-464-302-sir-brinza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285728"/>
            <a:ext cx="3425681" cy="22296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0" grpId="0"/>
      <p:bldP spid="11" grpId="0"/>
      <p:bldP spid="12" grpId="0"/>
      <p:bldP spid="13" grpId="0"/>
      <p:bldP spid="14" grpId="0"/>
      <p:bldP spid="15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D:\Ромашова\Портреты, картинки\Фоны для презентаций\67_sbornik__7_fon\sbornik № 7_fon\6-7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3" name="Объект 2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0" y="0"/>
          <a:ext cx="9144000" cy="6857206"/>
        </p:xfrm>
        <a:graphic>
          <a:graphicData uri="http://schemas.openxmlformats.org/presentationml/2006/ole">
            <p:oleObj spid="_x0000_s2052" name="Презентация" r:id="rId4" imgW="4570524" imgH="3427508" progId="PowerPoint.Show.12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D:\Ромашова\Портреты, картинки\Фоны для презентаций\67_sbornik__7_fon\sbornik № 7_fon\6-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9" descr="D:\Ромашова\Портреты, картинки\Знаки\znak-vopros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142852"/>
            <a:ext cx="2643206" cy="264320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3071810"/>
            <a:ext cx="7576305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Можно ли Дениску и Мишку 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назвать друзьями?</a:t>
            </a:r>
          </a:p>
          <a:p>
            <a:pPr algn="ctr"/>
            <a:endParaRPr lang="ru-RU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Возможны ли дружеские 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отношения между ними?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8" descr="C:\Users\user\Desktop\53266ef3d8c40e1c1b15ce27f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14290"/>
            <a:ext cx="2368970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145</Words>
  <Application>Microsoft Office PowerPoint</Application>
  <PresentationFormat>Экран (4:3)</PresentationFormat>
  <Paragraphs>55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Презентация Microsoft Office PowerPoint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</cp:revision>
  <dcterms:created xsi:type="dcterms:W3CDTF">2013-03-05T11:57:55Z</dcterms:created>
  <dcterms:modified xsi:type="dcterms:W3CDTF">2013-03-11T13:26:28Z</dcterms:modified>
</cp:coreProperties>
</file>